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87" d="100"/>
          <a:sy n="87" d="100"/>
        </p:scale>
        <p:origin x="11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5DBD7-F0B0-498F-9874-0BF3E066889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A3087-14E4-47FE-AFE7-46882F875B1C}" type="slidenum">
              <a:rPr lang="es-ES"/>
              <a:pPr/>
              <a:t>‹#›</a:t>
            </a:fld>
            <a:endParaRPr lang="es-E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2767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BAE53-F533-4E4E-8D5A-910550E57F5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A8A66-9D81-4365-B90D-452D03F28380}" type="slidenum">
              <a:rPr lang="es-ES"/>
              <a:pPr/>
              <a:t>‹#›</a:t>
            </a:fld>
            <a:endParaRPr lang="es-E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2767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53BC3-658A-4DCF-9102-52FD8F09368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C2412-B19F-4E3A-A68F-43C408575E5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EDB8C-D788-4081-848A-35CEF9A6EB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ECA26-DF9F-4CDE-BCE2-9D8D2BF37B81}" type="slidenum">
              <a:rPr lang="es-ES"/>
              <a:pPr/>
              <a:t>‹#›</a:t>
            </a:fld>
            <a:endParaRPr lang="es-E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2767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737BB-8F1B-4128-872A-E5E4964FB9F4}" type="slidenum">
              <a:rPr lang="es-ES"/>
              <a:pPr/>
              <a:t>‹#›</a:t>
            </a:fld>
            <a:endParaRPr lang="es-E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2767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8E2E8-0B69-4E09-BFB5-40BE413683B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B507B-EFA7-4236-8BE7-D3438BDEF5C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FA5B4A-AE12-42A9-8ED2-D504AB8866C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2"/>
          <p:cNvSpPr txBox="1">
            <a:spLocks/>
          </p:cNvSpPr>
          <p:nvPr/>
        </p:nvSpPr>
        <p:spPr>
          <a:xfrm>
            <a:off x="1371600" y="4010198"/>
            <a:ext cx="6400800" cy="6429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algn="ctr" rtl="1"/>
            <a:r>
              <a:rPr lang="fa-IR" sz="2000" b="1" dirty="0">
                <a:solidFill>
                  <a:srgbClr val="000000"/>
                </a:solidFill>
                <a:latin typeface="Nazanin"/>
                <a:ea typeface="Nazanin"/>
                <a:cs typeface="B Nazanin" pitchFamily="2" charset="-78"/>
              </a:rPr>
              <a:t>اسامی نویسندگان  (</a:t>
            </a:r>
            <a:r>
              <a:rPr lang="en-US" sz="2000" b="1" dirty="0">
                <a:solidFill>
                  <a:srgbClr val="000000"/>
                </a:solidFill>
                <a:latin typeface="Nazanin"/>
                <a:ea typeface="Nazanin"/>
                <a:cs typeface="B Nazanin" pitchFamily="2" charset="-78"/>
              </a:rPr>
              <a:t>B </a:t>
            </a:r>
            <a:r>
              <a:rPr lang="en-US" sz="2000" b="1" dirty="0" err="1">
                <a:solidFill>
                  <a:srgbClr val="000000"/>
                </a:solidFill>
                <a:latin typeface="Nazanin"/>
                <a:ea typeface="Nazanin"/>
                <a:cs typeface="B Nazanin" pitchFamily="2" charset="-78"/>
              </a:rPr>
              <a:t>nazanin</a:t>
            </a:r>
            <a:r>
              <a:rPr lang="en-US" sz="2000" b="1" dirty="0">
                <a:solidFill>
                  <a:srgbClr val="000000"/>
                </a:solidFill>
                <a:latin typeface="Nazanin"/>
                <a:ea typeface="Nazanin"/>
                <a:cs typeface="B Nazanin" pitchFamily="2" charset="-78"/>
              </a:rPr>
              <a:t> 20- bold</a:t>
            </a:r>
            <a:r>
              <a:rPr lang="fa-IR" sz="2000" b="1" dirty="0">
                <a:solidFill>
                  <a:srgbClr val="000000"/>
                </a:solidFill>
                <a:latin typeface="Nazanin"/>
                <a:ea typeface="Nazanin"/>
                <a:cs typeface="B Nazanin" pitchFamily="2" charset="-78"/>
              </a:rPr>
              <a:t>)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533400" y="2286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rtl="1"/>
            <a:r>
              <a:rPr lang="fa-IR" sz="3000" b="1" dirty="0" smtClean="0">
                <a:solidFill>
                  <a:srgbClr val="000000"/>
                </a:solidFill>
                <a:cs typeface="B Titr" pitchFamily="2" charset="-78"/>
              </a:rPr>
              <a:t>عنوان مقاله  (</a:t>
            </a:r>
            <a:r>
              <a:rPr lang="en-US" sz="3000" b="1" dirty="0" smtClean="0">
                <a:solidFill>
                  <a:srgbClr val="000000"/>
                </a:solidFill>
                <a:cs typeface="B Titr" pitchFamily="2" charset="-78"/>
              </a:rPr>
              <a:t>bold</a:t>
            </a:r>
            <a:r>
              <a:rPr lang="fa-IR" sz="3000" b="1" dirty="0" smtClean="0">
                <a:solidFill>
                  <a:srgbClr val="000000"/>
                </a:solidFill>
                <a:cs typeface="B Titr" pitchFamily="2" charset="-78"/>
              </a:rPr>
              <a:t>-</a:t>
            </a:r>
            <a:r>
              <a:rPr lang="en-US" sz="3000" b="1" dirty="0" smtClean="0">
                <a:solidFill>
                  <a:srgbClr val="000000"/>
                </a:solidFill>
                <a:cs typeface="B Titr" pitchFamily="2" charset="-78"/>
              </a:rPr>
              <a:t>B </a:t>
            </a:r>
            <a:r>
              <a:rPr lang="en-US" sz="3000" b="1" dirty="0" err="1" smtClean="0">
                <a:solidFill>
                  <a:srgbClr val="000000"/>
                </a:solidFill>
                <a:cs typeface="B Titr" pitchFamily="2" charset="-78"/>
              </a:rPr>
              <a:t>Titr</a:t>
            </a:r>
            <a:r>
              <a:rPr lang="en-US" sz="3000" b="1" dirty="0" smtClean="0">
                <a:solidFill>
                  <a:srgbClr val="000000"/>
                </a:solidFill>
                <a:cs typeface="B Titr" pitchFamily="2" charset="-78"/>
              </a:rPr>
              <a:t> 30</a:t>
            </a:r>
            <a:r>
              <a:rPr lang="fa-IR" sz="3000" b="1" dirty="0" smtClean="0">
                <a:solidFill>
                  <a:srgbClr val="000000"/>
                </a:solidFill>
                <a:cs typeface="B Titr" pitchFamily="2" charset="-78"/>
              </a:rPr>
              <a:t>)</a:t>
            </a:r>
            <a:br>
              <a:rPr lang="fa-IR" sz="3000" b="1" dirty="0" smtClean="0">
                <a:solidFill>
                  <a:srgbClr val="000000"/>
                </a:solidFill>
                <a:cs typeface="B Titr" pitchFamily="2" charset="-78"/>
              </a:rPr>
            </a:br>
            <a:r>
              <a:rPr lang="en-US" sz="1100" dirty="0" smtClean="0">
                <a:solidFill>
                  <a:srgbClr val="000000"/>
                </a:solidFill>
                <a:ea typeface="Titr"/>
                <a:cs typeface="Titr"/>
              </a:rPr>
              <a:t/>
            </a:r>
            <a:br>
              <a:rPr lang="en-US" sz="1100" dirty="0" smtClean="0">
                <a:solidFill>
                  <a:srgbClr val="000000"/>
                </a:solidFill>
                <a:ea typeface="Titr"/>
                <a:cs typeface="Titr"/>
              </a:rPr>
            </a:b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446856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defRPr/>
            </a:pPr>
            <a:r>
              <a:rPr lang="fa-IR" sz="2600" dirty="0" smtClean="0">
                <a:solidFill>
                  <a:schemeClr val="tx1"/>
                </a:solidFill>
                <a:latin typeface="Arial" charset="0"/>
                <a:cs typeface="B Titr" pitchFamily="2" charset="-78"/>
              </a:rPr>
              <a:t>نکات مهم</a:t>
            </a:r>
          </a:p>
          <a:p>
            <a:pPr algn="just" rtl="1">
              <a:defRPr/>
            </a:pPr>
            <a:endParaRPr lang="fa-IR" sz="1050" dirty="0" smtClean="0">
              <a:solidFill>
                <a:schemeClr val="tx1"/>
              </a:solidFill>
              <a:latin typeface="Arial" charset="0"/>
              <a:cs typeface="B Titr" pitchFamily="2" charset="-78"/>
            </a:endParaRPr>
          </a:p>
          <a:p>
            <a:pPr marL="280988" indent="-280988" algn="just" rtl="1">
              <a:defRPr/>
            </a:pP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-  تمامی پژوهشگرانی که مقاله آن ها بصورت ارایه شفاهی پذیرفته شده است بایستی 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اسلایدهای خود را طبق</a:t>
            </a: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 این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 فرمت تهیه نمایند.</a:t>
            </a:r>
            <a:endParaRPr lang="fa-IR" sz="2400" dirty="0" smtClean="0">
              <a:solidFill>
                <a:schemeClr val="tx1"/>
              </a:solidFill>
              <a:latin typeface="Arial" charset="0"/>
              <a:cs typeface="B Nazanin" pitchFamily="2" charset="-78"/>
            </a:endParaRPr>
          </a:p>
          <a:p>
            <a:pPr marL="280988" indent="-280988" algn="just" rtl="1">
              <a:defRPr/>
            </a:pP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-  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در اولین اسلاید می‌بایست عنوان مقاله، نام نویسنده (نویسندگان</a:t>
            </a: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) 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و نام ارا</a:t>
            </a: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ی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ه دهنده مطابق با توضیحات داخل اسلاید وجود داشته باشد.</a:t>
            </a:r>
            <a:endParaRPr lang="en-US" sz="2400" dirty="0" smtClean="0">
              <a:solidFill>
                <a:schemeClr val="tx1"/>
              </a:solidFill>
              <a:latin typeface="Arial" charset="0"/>
              <a:cs typeface="B Nazanin" pitchFamily="2" charset="-78"/>
            </a:endParaRPr>
          </a:p>
          <a:p>
            <a:pPr algn="just" rtl="1">
              <a:defRPr/>
            </a:pP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-  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تعداد اسلایدها بین 15 تا </a:t>
            </a: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30 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اسلاید تعیین شده است.</a:t>
            </a:r>
            <a:endParaRPr lang="en-US" sz="2400" dirty="0" smtClean="0">
              <a:solidFill>
                <a:schemeClr val="tx1"/>
              </a:solidFill>
              <a:latin typeface="Arial" charset="0"/>
              <a:cs typeface="B Nazanin" pitchFamily="2" charset="-78"/>
            </a:endParaRPr>
          </a:p>
          <a:p>
            <a:pPr marL="280988" indent="-280988" algn="just" rtl="1">
              <a:defRPr/>
            </a:pP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-  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نوع قلم فارسی: از قلم «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B </a:t>
            </a:r>
            <a:r>
              <a:rPr lang="en-US" sz="2000" dirty="0" err="1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Titr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» برای عناوین و از قلم «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B lotus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» برای متن مقاله و متن داخل جداول استفاده نمایید.</a:t>
            </a:r>
            <a:endParaRPr lang="en-US" sz="2400" dirty="0" smtClean="0">
              <a:solidFill>
                <a:schemeClr val="tx1"/>
              </a:solidFill>
              <a:latin typeface="Arial" charset="0"/>
              <a:cs typeface="B Nazanin" pitchFamily="2" charset="-78"/>
            </a:endParaRPr>
          </a:p>
          <a:p>
            <a:pPr algn="just" rtl="1">
              <a:defRPr/>
            </a:pP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-  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سایز قلم: عناوین: 2</a:t>
            </a: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6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، متن: </a:t>
            </a: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22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تا </a:t>
            </a: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24</a:t>
            </a:r>
            <a:endParaRPr lang="en-US" sz="2400" dirty="0" smtClean="0">
              <a:solidFill>
                <a:schemeClr val="tx1"/>
              </a:solidFill>
              <a:latin typeface="Arial" charset="0"/>
              <a:cs typeface="B Nazanin" pitchFamily="2" charset="-78"/>
            </a:endParaRPr>
          </a:p>
          <a:p>
            <a:pPr algn="just" rtl="1">
              <a:defRPr/>
            </a:pPr>
            <a:r>
              <a:rPr lang="fa-IR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-  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نوع قلم انگلیسی: از قلم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cs typeface="+mj-cs"/>
              </a:rPr>
              <a:t>Times New Roman</a:t>
            </a:r>
            <a:r>
              <a:rPr lang="ar-SA" sz="2000" dirty="0" smtClean="0">
                <a:solidFill>
                  <a:schemeClr val="tx1"/>
                </a:solidFill>
                <a:latin typeface="Arial" charset="0"/>
                <a:cs typeface="+mj-cs"/>
              </a:rPr>
              <a:t> </a:t>
            </a:r>
            <a:r>
              <a:rPr lang="ar-SA" sz="2400" dirty="0" smtClean="0">
                <a:solidFill>
                  <a:schemeClr val="tx1"/>
                </a:solidFill>
                <a:latin typeface="Arial" charset="0"/>
                <a:cs typeface="B Nazanin" pitchFamily="2" charset="-78"/>
              </a:rPr>
              <a:t>با سایز 20 استفاده نمایید.</a:t>
            </a:r>
            <a:endParaRPr lang="en-US" sz="2400" dirty="0">
              <a:solidFill>
                <a:schemeClr val="tx1"/>
              </a:solidFill>
              <a:latin typeface="Arial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ChangeArrowheads="1"/>
          </p:cNvSpPr>
          <p:nvPr/>
        </p:nvSpPr>
        <p:spPr bwMode="auto">
          <a:xfrm>
            <a:off x="446856" y="1556792"/>
            <a:ext cx="8229600" cy="481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9725" indent="-339725" algn="just" rtl="1"/>
            <a:r>
              <a:rPr lang="fa-IR" sz="2400" dirty="0" smtClean="0">
                <a:cs typeface="B Nazanin" pitchFamily="2" charset="-78"/>
              </a:rPr>
              <a:t>-  </a:t>
            </a:r>
            <a:r>
              <a:rPr lang="ar-SA" sz="2400" dirty="0" smtClean="0">
                <a:solidFill>
                  <a:schemeClr val="tx1"/>
                </a:solidFill>
                <a:cs typeface="B Nazanin" pitchFamily="2" charset="-78"/>
              </a:rPr>
              <a:t>رنگ قلم‌ها مشکی و زمینه اسلایدهای پاورپوینت مطابق با فرمت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این</a:t>
            </a:r>
            <a:r>
              <a:rPr lang="ar-SA" sz="2400" dirty="0" smtClean="0">
                <a:solidFill>
                  <a:schemeClr val="tx1"/>
                </a:solidFill>
                <a:cs typeface="B Nazanin" pitchFamily="2" charset="-78"/>
              </a:rPr>
              <a:t> اسلاید بوده و بایستی هر اسلاید به راحتی قابل خواندن باشند.</a:t>
            </a:r>
            <a:endParaRPr lang="en-US" sz="2400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339725" indent="-339725" algn="just" rtl="1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-  </a:t>
            </a:r>
            <a:r>
              <a:rPr lang="ar-SA" sz="2400" dirty="0" smtClean="0">
                <a:solidFill>
                  <a:schemeClr val="tx1"/>
                </a:solidFill>
                <a:cs typeface="B Nazanin" pitchFamily="2" charset="-78"/>
              </a:rPr>
              <a:t>فاصله خطوط: فاصله خطوط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ترجیحاً 1 و نهایتاً</a:t>
            </a:r>
            <a:r>
              <a:rPr lang="ar-SA" sz="2400" dirty="0" smtClean="0">
                <a:solidFill>
                  <a:schemeClr val="tx1"/>
                </a:solidFill>
                <a:cs typeface="B Nazanin" pitchFamily="2" charset="-78"/>
              </a:rPr>
              <a:t> 1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/1</a:t>
            </a:r>
            <a:r>
              <a:rPr lang="ar-SA" sz="2400" dirty="0" smtClean="0">
                <a:solidFill>
                  <a:schemeClr val="tx1"/>
                </a:solidFill>
                <a:cs typeface="B Nazanin" pitchFamily="2" charset="-78"/>
              </a:rPr>
              <a:t>5 بوده و حداکثر خطوط داخل یک اسلاید 8 تا 10 خط باشد.</a:t>
            </a:r>
            <a:endParaRPr lang="en-US" sz="2400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339725" indent="-339725" algn="just" rtl="1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-  </a:t>
            </a:r>
            <a:r>
              <a:rPr lang="ar-SA" sz="2400" dirty="0" smtClean="0">
                <a:solidFill>
                  <a:schemeClr val="tx1"/>
                </a:solidFill>
                <a:cs typeface="B Nazanin" pitchFamily="2" charset="-78"/>
              </a:rPr>
              <a:t>در تنظیم اسلایدها حتماً به مطالب اصلی مقاله شامل مقدمات، مبانی نظری و پیشینه، اهداف و فرضیات، مدل مفهومی یا پیشنهادی، روش های پژوهش، نتایج تجزیه و تحلیل، یافته ها، نتایج و بحث پرداخته شده و منابع در انتها ذکر شوند. از آوردن مطالب غیرضروری خودداری نموده و تصاویر، اشکال، جداول و نمودارهای قابل فهم و مرتبط با موضوع مقاله را استفاده نمائید.</a:t>
            </a:r>
            <a:endParaRPr lang="en-US" sz="2400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339725" indent="-339725" algn="just" rtl="1">
              <a:buFontTx/>
              <a:buChar char="-"/>
              <a:tabLst>
                <a:tab pos="398463" algn="l"/>
              </a:tabLst>
            </a:pPr>
            <a:r>
              <a:rPr lang="ar-SA" sz="2400" dirty="0" smtClean="0">
                <a:solidFill>
                  <a:schemeClr val="tx1"/>
                </a:solidFill>
                <a:cs typeface="B Nazanin" pitchFamily="2" charset="-78"/>
              </a:rPr>
              <a:t>مطالب بایستی از نظر املايي و نگارشي به دقت بررسی و در صورت وجود ایراد، تصحيح گردد.</a:t>
            </a:r>
            <a:endParaRPr lang="fa-IR" sz="24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just" rtl="1">
              <a:buFontTx/>
              <a:buChar char="-"/>
            </a:pPr>
            <a:endParaRPr lang="en-US" sz="24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096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286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 Nazanin</vt:lpstr>
      <vt:lpstr>B Titr</vt:lpstr>
      <vt:lpstr>Nazanin</vt:lpstr>
      <vt:lpstr>Titr</vt:lpstr>
      <vt:lpstr>Diseño predeterminado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jafar sadeghi</cp:lastModifiedBy>
  <cp:revision>347</cp:revision>
  <dcterms:created xsi:type="dcterms:W3CDTF">2010-05-23T14:28:12Z</dcterms:created>
  <dcterms:modified xsi:type="dcterms:W3CDTF">2018-05-07T17:44:58Z</dcterms:modified>
</cp:coreProperties>
</file>