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7" r:id="rId2"/>
  </p:sldIdLst>
  <p:sldSz cx="9601200" cy="12801600" type="A3"/>
  <p:notesSz cx="6715125" cy="9239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79997" indent="123355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361256" indent="245453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543141" indent="367549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724398" indent="490275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906284" algn="l" defTabSz="362514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1087541" algn="l" defTabSz="362514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1268799" algn="l" defTabSz="362514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1450056" algn="l" defTabSz="362514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82" userDrawn="1">
          <p15:clr>
            <a:srgbClr val="A4A3A4"/>
          </p15:clr>
        </p15:guide>
        <p15:guide id="2" orient="horz" pos="7855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6BDB"/>
    <a:srgbClr val="1E69D8"/>
    <a:srgbClr val="1D63C9"/>
    <a:srgbClr val="4597A0"/>
    <a:srgbClr val="128AD4"/>
    <a:srgbClr val="0E4DD8"/>
    <a:srgbClr val="003064"/>
    <a:srgbClr val="003399"/>
    <a:srgbClr val="FFD44B"/>
    <a:srgbClr val="004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504" y="78"/>
      </p:cViewPr>
      <p:guideLst>
        <p:guide orient="horz" pos="1882"/>
        <p:guide orient="horz" pos="7855"/>
        <p:guide orient="horz" pos="835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58988" y="692150"/>
            <a:ext cx="2598737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9F1E381-EB66-4F8C-881D-0F9D43744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15" kern="1200">
        <a:solidFill>
          <a:schemeClr val="tx1"/>
        </a:solidFill>
        <a:latin typeface="Arial" charset="0"/>
        <a:ea typeface="+mn-ea"/>
        <a:cs typeface="+mn-cs"/>
      </a:defRPr>
    </a:lvl1pPr>
    <a:lvl2pPr marL="179997" algn="l" rtl="0" eaLnBrk="0" fontAlgn="base" hangingPunct="0">
      <a:spcBef>
        <a:spcPct val="30000"/>
      </a:spcBef>
      <a:spcAft>
        <a:spcPct val="0"/>
      </a:spcAft>
      <a:defRPr sz="415" kern="1200">
        <a:solidFill>
          <a:schemeClr val="tx1"/>
        </a:solidFill>
        <a:latin typeface="Arial" charset="0"/>
        <a:ea typeface="+mn-ea"/>
        <a:cs typeface="+mn-cs"/>
      </a:defRPr>
    </a:lvl2pPr>
    <a:lvl3pPr marL="361256" algn="l" rtl="0" eaLnBrk="0" fontAlgn="base" hangingPunct="0">
      <a:spcBef>
        <a:spcPct val="30000"/>
      </a:spcBef>
      <a:spcAft>
        <a:spcPct val="0"/>
      </a:spcAft>
      <a:defRPr sz="415" kern="1200">
        <a:solidFill>
          <a:schemeClr val="tx1"/>
        </a:solidFill>
        <a:latin typeface="Arial" charset="0"/>
        <a:ea typeface="+mn-ea"/>
        <a:cs typeface="+mn-cs"/>
      </a:defRPr>
    </a:lvl3pPr>
    <a:lvl4pPr marL="543141" algn="l" rtl="0" eaLnBrk="0" fontAlgn="base" hangingPunct="0">
      <a:spcBef>
        <a:spcPct val="30000"/>
      </a:spcBef>
      <a:spcAft>
        <a:spcPct val="0"/>
      </a:spcAft>
      <a:defRPr sz="415" kern="1200">
        <a:solidFill>
          <a:schemeClr val="tx1"/>
        </a:solidFill>
        <a:latin typeface="Arial" charset="0"/>
        <a:ea typeface="+mn-ea"/>
        <a:cs typeface="+mn-cs"/>
      </a:defRPr>
    </a:lvl4pPr>
    <a:lvl5pPr marL="724398" algn="l" rtl="0" eaLnBrk="0" fontAlgn="base" hangingPunct="0">
      <a:spcBef>
        <a:spcPct val="30000"/>
      </a:spcBef>
      <a:spcAft>
        <a:spcPct val="0"/>
      </a:spcAft>
      <a:defRPr sz="415" kern="1200">
        <a:solidFill>
          <a:schemeClr val="tx1"/>
        </a:solidFill>
        <a:latin typeface="Arial" charset="0"/>
        <a:ea typeface="+mn-ea"/>
        <a:cs typeface="+mn-cs"/>
      </a:defRPr>
    </a:lvl5pPr>
    <a:lvl6pPr marL="906189" algn="l" defTabSz="362475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6pPr>
    <a:lvl7pPr marL="1087427" algn="l" defTabSz="362475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7pPr>
    <a:lvl8pPr marL="1268664" algn="l" defTabSz="362475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8pPr>
    <a:lvl9pPr marL="1449902" algn="l" defTabSz="362475" rtl="0" eaLnBrk="1" latinLnBrk="0" hangingPunct="1">
      <a:defRPr sz="41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7218251"/>
            <a:ext cx="9601200" cy="5583349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11" tIns="62706" rIns="125411" bIns="62706" rtlCol="0" anchor="ctr"/>
          <a:lstStyle/>
          <a:p>
            <a:pPr algn="ctr"/>
            <a:endParaRPr lang="en-US" sz="1422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601200" cy="721825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11" tIns="62706" rIns="125411" bIns="62706" rtlCol="0" anchor="ctr"/>
          <a:lstStyle/>
          <a:p>
            <a:pPr algn="ctr"/>
            <a:endParaRPr lang="en-US" sz="1422" dirty="0"/>
          </a:p>
        </p:txBody>
      </p:sp>
      <p:sp>
        <p:nvSpPr>
          <p:cNvPr id="13" name="Rectangle 12"/>
          <p:cNvSpPr/>
          <p:nvPr/>
        </p:nvSpPr>
        <p:spPr>
          <a:xfrm>
            <a:off x="0" y="4950981"/>
            <a:ext cx="9601200" cy="426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11" tIns="62706" rIns="125411" bIns="62706" rtlCol="0" anchor="ctr"/>
          <a:lstStyle/>
          <a:p>
            <a:pPr algn="ctr"/>
            <a:endParaRPr lang="en-US" sz="1422"/>
          </a:p>
        </p:txBody>
      </p:sp>
      <p:sp>
        <p:nvSpPr>
          <p:cNvPr id="14" name="Oval 13"/>
          <p:cNvSpPr/>
          <p:nvPr/>
        </p:nvSpPr>
        <p:spPr>
          <a:xfrm>
            <a:off x="0" y="2987040"/>
            <a:ext cx="9601200" cy="953008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11" tIns="62706" rIns="125411" bIns="62706" rtlCol="0" anchor="ctr"/>
          <a:lstStyle/>
          <a:p>
            <a:pPr algn="ctr"/>
            <a:endParaRPr lang="en-US" sz="1422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485" y="9431419"/>
            <a:ext cx="5918860" cy="1646622"/>
          </a:xfrm>
        </p:spPr>
        <p:txBody>
          <a:bodyPr>
            <a:normAutofit/>
          </a:bodyPr>
          <a:lstStyle>
            <a:lvl1pPr marL="0" indent="0" algn="l">
              <a:buNone/>
              <a:defRPr sz="2997">
                <a:solidFill>
                  <a:schemeClr val="tx2"/>
                </a:solidFill>
              </a:defRPr>
            </a:lvl1pPr>
            <a:lvl2pPr marL="627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54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81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08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35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62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89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16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461" y="5846942"/>
            <a:ext cx="7534118" cy="3347245"/>
          </a:xfrm>
          <a:effectLst/>
        </p:spPr>
        <p:txBody>
          <a:bodyPr>
            <a:noAutofit/>
          </a:bodyPr>
          <a:lstStyle>
            <a:lvl1pPr marL="877934" indent="-627096" algn="l">
              <a:defRPr sz="741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00250" y="1365502"/>
            <a:ext cx="6720840" cy="64861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11446" y="702832"/>
            <a:ext cx="2160270" cy="9778233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90320" y="1365503"/>
            <a:ext cx="5070751" cy="91368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00151" y="1365504"/>
            <a:ext cx="6720840" cy="64861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218251"/>
            <a:ext cx="9601200" cy="5583349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11" tIns="62706" rIns="125411" bIns="62706" rtlCol="0" anchor="ctr"/>
          <a:lstStyle/>
          <a:p>
            <a:pPr algn="ctr"/>
            <a:endParaRPr lang="en-US" sz="1422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601200" cy="721825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11" tIns="62706" rIns="125411" bIns="62706" rtlCol="0" anchor="ctr"/>
          <a:lstStyle/>
          <a:p>
            <a:pPr algn="ctr"/>
            <a:endParaRPr lang="en-US" sz="1422" dirty="0"/>
          </a:p>
        </p:txBody>
      </p:sp>
      <p:sp>
        <p:nvSpPr>
          <p:cNvPr id="9" name="Rectangle 8"/>
          <p:cNvSpPr/>
          <p:nvPr/>
        </p:nvSpPr>
        <p:spPr>
          <a:xfrm>
            <a:off x="0" y="4950981"/>
            <a:ext cx="9601200" cy="426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11" tIns="62706" rIns="125411" bIns="62706" rtlCol="0" anchor="ctr"/>
          <a:lstStyle/>
          <a:p>
            <a:pPr algn="ctr"/>
            <a:endParaRPr lang="en-US" sz="1422"/>
          </a:p>
        </p:txBody>
      </p:sp>
      <p:sp>
        <p:nvSpPr>
          <p:cNvPr id="10" name="Oval 9"/>
          <p:cNvSpPr/>
          <p:nvPr/>
        </p:nvSpPr>
        <p:spPr>
          <a:xfrm>
            <a:off x="0" y="2987040"/>
            <a:ext cx="9601200" cy="953008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11" tIns="62706" rIns="125411" bIns="62706" rtlCol="0" anchor="ctr"/>
          <a:lstStyle/>
          <a:p>
            <a:pPr algn="ctr"/>
            <a:endParaRPr lang="en-US" sz="1422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4855" y="4055610"/>
            <a:ext cx="6264999" cy="4523579"/>
          </a:xfrm>
          <a:effectLst/>
        </p:spPr>
        <p:txBody>
          <a:bodyPr anchor="b"/>
          <a:lstStyle>
            <a:lvl1pPr algn="r">
              <a:defRPr sz="6299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3560" y="8600687"/>
            <a:ext cx="6269019" cy="1559525"/>
          </a:xfrm>
        </p:spPr>
        <p:txBody>
          <a:bodyPr anchor="t"/>
          <a:lstStyle>
            <a:lvl1pPr marL="0" indent="0" algn="r">
              <a:buNone/>
              <a:defRPr sz="2743">
                <a:solidFill>
                  <a:schemeClr val="tx2"/>
                </a:solidFill>
              </a:defRPr>
            </a:lvl1pPr>
            <a:lvl2pPr marL="627096" indent="0">
              <a:buNone/>
              <a:defRPr sz="2489">
                <a:solidFill>
                  <a:schemeClr val="tx1">
                    <a:tint val="75000"/>
                  </a:schemeClr>
                </a:solidFill>
              </a:defRPr>
            </a:lvl2pPr>
            <a:lvl3pPr marL="1254191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3pPr>
            <a:lvl4pPr marL="1881287" indent="0">
              <a:buNone/>
              <a:defRPr sz="1930">
                <a:solidFill>
                  <a:schemeClr val="tx1">
                    <a:tint val="75000"/>
                  </a:schemeClr>
                </a:solidFill>
              </a:defRPr>
            </a:lvl4pPr>
            <a:lvl5pPr marL="2508382" indent="0">
              <a:buNone/>
              <a:defRPr sz="1930">
                <a:solidFill>
                  <a:schemeClr val="tx1">
                    <a:tint val="75000"/>
                  </a:schemeClr>
                </a:solidFill>
              </a:defRPr>
            </a:lvl5pPr>
            <a:lvl6pPr marL="3135478" indent="0">
              <a:buNone/>
              <a:defRPr sz="1930">
                <a:solidFill>
                  <a:schemeClr val="tx1">
                    <a:tint val="75000"/>
                  </a:schemeClr>
                </a:solidFill>
              </a:defRPr>
            </a:lvl6pPr>
            <a:lvl7pPr marL="3762573" indent="0">
              <a:buNone/>
              <a:defRPr sz="1930">
                <a:solidFill>
                  <a:schemeClr val="tx1">
                    <a:tint val="75000"/>
                  </a:schemeClr>
                </a:solidFill>
              </a:defRPr>
            </a:lvl7pPr>
            <a:lvl8pPr marL="4389669" indent="0">
              <a:buNone/>
              <a:defRPr sz="1930">
                <a:solidFill>
                  <a:schemeClr val="tx1">
                    <a:tint val="75000"/>
                  </a:schemeClr>
                </a:solidFill>
              </a:defRPr>
            </a:lvl8pPr>
            <a:lvl9pPr marL="5016764" indent="0">
              <a:buNone/>
              <a:defRPr sz="19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00150" y="1365502"/>
            <a:ext cx="3514039" cy="64861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77410" y="1365504"/>
            <a:ext cx="3514039" cy="64861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151" y="1365505"/>
            <a:ext cx="3514039" cy="11942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3302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627096" indent="0">
              <a:buNone/>
              <a:defRPr sz="2743" b="1"/>
            </a:lvl2pPr>
            <a:lvl3pPr marL="1254191" indent="0">
              <a:buNone/>
              <a:defRPr sz="2489" b="1"/>
            </a:lvl3pPr>
            <a:lvl4pPr marL="1881287" indent="0">
              <a:buNone/>
              <a:defRPr sz="2184" b="1"/>
            </a:lvl4pPr>
            <a:lvl5pPr marL="2508382" indent="0">
              <a:buNone/>
              <a:defRPr sz="2184" b="1"/>
            </a:lvl5pPr>
            <a:lvl6pPr marL="3135478" indent="0">
              <a:buNone/>
              <a:defRPr sz="2184" b="1"/>
            </a:lvl6pPr>
            <a:lvl7pPr marL="3762573" indent="0">
              <a:buNone/>
              <a:defRPr sz="2184" b="1"/>
            </a:lvl7pPr>
            <a:lvl8pPr marL="4389669" indent="0">
              <a:buNone/>
              <a:defRPr sz="2184" b="1"/>
            </a:lvl8pPr>
            <a:lvl9pPr marL="5016764" indent="0">
              <a:buNone/>
              <a:defRPr sz="218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4270" y="2613944"/>
            <a:ext cx="3514039" cy="5120640"/>
          </a:xfrm>
        </p:spPr>
        <p:txBody>
          <a:bodyPr>
            <a:normAutofit/>
          </a:bodyPr>
          <a:lstStyle>
            <a:lvl1pPr>
              <a:defRPr sz="2489"/>
            </a:lvl1pPr>
            <a:lvl2pPr>
              <a:defRPr sz="2489"/>
            </a:lvl2pPr>
            <a:lvl3pPr>
              <a:defRPr sz="2184"/>
            </a:lvl3pPr>
            <a:lvl4pPr>
              <a:defRPr sz="2184"/>
            </a:lvl4pPr>
            <a:lvl5pPr>
              <a:defRPr sz="2184"/>
            </a:lvl5pPr>
            <a:lvl6pPr>
              <a:defRPr sz="2184"/>
            </a:lvl6pPr>
            <a:lvl7pPr>
              <a:defRPr sz="2184"/>
            </a:lvl7pPr>
            <a:lvl8pPr>
              <a:defRPr sz="2184"/>
            </a:lvl8pPr>
            <a:lvl9pPr>
              <a:defRPr sz="218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9668" y="1365505"/>
            <a:ext cx="3514039" cy="11942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3302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627096" indent="0">
              <a:buNone/>
              <a:defRPr sz="2743" b="1"/>
            </a:lvl2pPr>
            <a:lvl3pPr marL="1254191" indent="0">
              <a:buNone/>
              <a:defRPr sz="2489" b="1"/>
            </a:lvl3pPr>
            <a:lvl4pPr marL="1881287" indent="0">
              <a:buNone/>
              <a:defRPr sz="2184" b="1"/>
            </a:lvl4pPr>
            <a:lvl5pPr marL="2508382" indent="0">
              <a:buNone/>
              <a:defRPr sz="2184" b="1"/>
            </a:lvl5pPr>
            <a:lvl6pPr marL="3135478" indent="0">
              <a:buNone/>
              <a:defRPr sz="2184" b="1"/>
            </a:lvl6pPr>
            <a:lvl7pPr marL="3762573" indent="0">
              <a:buNone/>
              <a:defRPr sz="2184" b="1"/>
            </a:lvl7pPr>
            <a:lvl8pPr marL="4389669" indent="0">
              <a:buNone/>
              <a:defRPr sz="2184" b="1"/>
            </a:lvl8pPr>
            <a:lvl9pPr marL="5016764" indent="0">
              <a:buNone/>
              <a:defRPr sz="2184" b="1"/>
            </a:lvl9pPr>
          </a:lstStyle>
          <a:p>
            <a:pPr marL="0" lvl="0" indent="0" algn="ctr" defTabSz="1254191" rtl="0" eaLnBrk="1" latinLnBrk="0" hangingPunct="1">
              <a:spcBef>
                <a:spcPct val="20000"/>
              </a:spcBef>
              <a:spcAft>
                <a:spcPts val="411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611527"/>
            <a:ext cx="3514039" cy="5120640"/>
          </a:xfrm>
        </p:spPr>
        <p:txBody>
          <a:bodyPr>
            <a:normAutofit/>
          </a:bodyPr>
          <a:lstStyle>
            <a:lvl1pPr>
              <a:defRPr sz="2489"/>
            </a:lvl1pPr>
            <a:lvl2pPr>
              <a:defRPr sz="2489"/>
            </a:lvl2pPr>
            <a:lvl3pPr>
              <a:defRPr sz="2184"/>
            </a:lvl3pPr>
            <a:lvl4pPr>
              <a:defRPr sz="2184"/>
            </a:lvl4pPr>
            <a:lvl5pPr>
              <a:defRPr sz="2184"/>
            </a:lvl5pPr>
            <a:lvl6pPr>
              <a:defRPr sz="2184"/>
            </a:lvl6pPr>
            <a:lvl7pPr>
              <a:defRPr sz="2184"/>
            </a:lvl7pPr>
            <a:lvl8pPr>
              <a:defRPr sz="2184"/>
            </a:lvl8pPr>
            <a:lvl9pPr>
              <a:defRPr sz="218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050" y="4124961"/>
            <a:ext cx="3817889" cy="2349187"/>
          </a:xfrm>
          <a:effectLst/>
        </p:spPr>
        <p:txBody>
          <a:bodyPr anchor="b">
            <a:noAutofit/>
          </a:bodyPr>
          <a:lstStyle>
            <a:lvl1pPr marL="313548" indent="-313548" algn="l">
              <a:defRPr sz="3861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3191" y="1365504"/>
            <a:ext cx="4217939" cy="9136829"/>
          </a:xfrm>
        </p:spPr>
        <p:txBody>
          <a:bodyPr anchor="ctr"/>
          <a:lstStyle>
            <a:lvl1pPr>
              <a:defRPr sz="2997"/>
            </a:lvl1pPr>
            <a:lvl2pPr>
              <a:defRPr sz="2743"/>
            </a:lvl2pPr>
            <a:lvl3pPr>
              <a:defRPr sz="2489"/>
            </a:lvl3pPr>
            <a:lvl4pPr>
              <a:defRPr sz="2184"/>
            </a:lvl4pPr>
            <a:lvl5pPr>
              <a:defRPr sz="1930"/>
            </a:lvl5pPr>
            <a:lvl6pPr>
              <a:defRPr sz="2743"/>
            </a:lvl6pPr>
            <a:lvl7pPr>
              <a:defRPr sz="2743"/>
            </a:lvl7pPr>
            <a:lvl8pPr>
              <a:defRPr sz="2743"/>
            </a:lvl8pPr>
            <a:lvl9pPr>
              <a:defRPr sz="274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9553" y="6529231"/>
            <a:ext cx="3558093" cy="3993767"/>
          </a:xfrm>
        </p:spPr>
        <p:txBody>
          <a:bodyPr/>
          <a:lstStyle>
            <a:lvl1pPr marL="0" indent="0">
              <a:buNone/>
              <a:defRPr sz="1930"/>
            </a:lvl1pPr>
            <a:lvl2pPr marL="627096" indent="0">
              <a:buNone/>
              <a:defRPr sz="1626"/>
            </a:lvl2pPr>
            <a:lvl3pPr marL="1254191" indent="0">
              <a:buNone/>
              <a:defRPr sz="1372"/>
            </a:lvl3pPr>
            <a:lvl4pPr marL="1881287" indent="0">
              <a:buNone/>
              <a:defRPr sz="1219"/>
            </a:lvl4pPr>
            <a:lvl5pPr marL="2508382" indent="0">
              <a:buNone/>
              <a:defRPr sz="1219"/>
            </a:lvl5pPr>
            <a:lvl6pPr marL="3135478" indent="0">
              <a:buNone/>
              <a:defRPr sz="1219"/>
            </a:lvl6pPr>
            <a:lvl7pPr marL="3762573" indent="0">
              <a:buNone/>
              <a:defRPr sz="1219"/>
            </a:lvl7pPr>
            <a:lvl8pPr marL="4389669" indent="0">
              <a:buNone/>
              <a:defRPr sz="1219"/>
            </a:lvl8pPr>
            <a:lvl9pPr marL="5016764" indent="0">
              <a:buNone/>
              <a:defRPr sz="121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7218251"/>
            <a:ext cx="9601200" cy="5583349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11" tIns="62706" rIns="125411" bIns="62706" rtlCol="0" anchor="ctr"/>
          <a:lstStyle/>
          <a:p>
            <a:pPr algn="ctr"/>
            <a:endParaRPr lang="en-US" sz="1422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601200" cy="721825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11" tIns="62706" rIns="125411" bIns="62706" rtlCol="0" anchor="ctr"/>
          <a:lstStyle/>
          <a:p>
            <a:pPr algn="ctr"/>
            <a:endParaRPr lang="en-US" sz="1422" dirty="0"/>
          </a:p>
        </p:txBody>
      </p:sp>
      <p:sp>
        <p:nvSpPr>
          <p:cNvPr id="10" name="Rectangle 9"/>
          <p:cNvSpPr/>
          <p:nvPr/>
        </p:nvSpPr>
        <p:spPr>
          <a:xfrm>
            <a:off x="0" y="4950981"/>
            <a:ext cx="9601200" cy="426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11" tIns="62706" rIns="125411" bIns="62706" rtlCol="0" anchor="ctr"/>
          <a:lstStyle/>
          <a:p>
            <a:pPr algn="ctr"/>
            <a:endParaRPr lang="en-US" sz="1422"/>
          </a:p>
        </p:txBody>
      </p:sp>
      <p:sp>
        <p:nvSpPr>
          <p:cNvPr id="11" name="Oval 10"/>
          <p:cNvSpPr/>
          <p:nvPr/>
        </p:nvSpPr>
        <p:spPr>
          <a:xfrm>
            <a:off x="0" y="2987040"/>
            <a:ext cx="9601200" cy="953008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11" tIns="62706" rIns="125411" bIns="62706" rtlCol="0" anchor="ctr"/>
          <a:lstStyle/>
          <a:p>
            <a:pPr algn="ctr"/>
            <a:endParaRPr lang="en-US" sz="1422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98934" y="2133601"/>
            <a:ext cx="4320540" cy="5838571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743"/>
            </a:lvl1pPr>
            <a:lvl2pPr marL="627096" indent="0">
              <a:buNone/>
              <a:defRPr sz="3861"/>
            </a:lvl2pPr>
            <a:lvl3pPr marL="1254191" indent="0">
              <a:buNone/>
              <a:defRPr sz="3302"/>
            </a:lvl3pPr>
            <a:lvl4pPr marL="1881287" indent="0">
              <a:buNone/>
              <a:defRPr sz="2743"/>
            </a:lvl4pPr>
            <a:lvl5pPr marL="2508382" indent="0">
              <a:buNone/>
              <a:defRPr sz="2743"/>
            </a:lvl5pPr>
            <a:lvl6pPr marL="3135478" indent="0">
              <a:buNone/>
              <a:defRPr sz="2743"/>
            </a:lvl6pPr>
            <a:lvl7pPr marL="3762573" indent="0">
              <a:buNone/>
              <a:defRPr sz="2743"/>
            </a:lvl7pPr>
            <a:lvl8pPr marL="4389669" indent="0">
              <a:buNone/>
              <a:defRPr sz="2743"/>
            </a:lvl8pPr>
            <a:lvl9pPr marL="5016764" indent="0">
              <a:buNone/>
              <a:defRPr sz="274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1782" y="1886241"/>
            <a:ext cx="3878819" cy="4037637"/>
          </a:xfrm>
        </p:spPr>
        <p:txBody>
          <a:bodyPr anchor="b"/>
          <a:lstStyle>
            <a:lvl1pPr marL="250838" indent="-250838">
              <a:buFont typeface="Georgia" pitchFamily="18" charset="0"/>
              <a:buChar char="*"/>
              <a:defRPr sz="2184"/>
            </a:lvl1pPr>
            <a:lvl2pPr marL="627096" indent="0">
              <a:buNone/>
              <a:defRPr sz="1626"/>
            </a:lvl2pPr>
            <a:lvl3pPr marL="1254191" indent="0">
              <a:buNone/>
              <a:defRPr sz="1372"/>
            </a:lvl3pPr>
            <a:lvl4pPr marL="1881287" indent="0">
              <a:buNone/>
              <a:defRPr sz="1219"/>
            </a:lvl4pPr>
            <a:lvl5pPr marL="2508382" indent="0">
              <a:buNone/>
              <a:defRPr sz="1219"/>
            </a:lvl5pPr>
            <a:lvl6pPr marL="3135478" indent="0">
              <a:buNone/>
              <a:defRPr sz="1219"/>
            </a:lvl6pPr>
            <a:lvl7pPr marL="3762573" indent="0">
              <a:buNone/>
              <a:defRPr sz="1219"/>
            </a:lvl7pPr>
            <a:lvl8pPr marL="4389669" indent="0">
              <a:buNone/>
              <a:defRPr sz="1219"/>
            </a:lvl8pPr>
            <a:lvl9pPr marL="5016764" indent="0">
              <a:buNone/>
              <a:defRPr sz="121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632" y="8333586"/>
            <a:ext cx="6702715" cy="2133600"/>
          </a:xfrm>
        </p:spPr>
        <p:txBody>
          <a:bodyPr anchor="b">
            <a:noAutofit/>
          </a:bodyPr>
          <a:lstStyle>
            <a:lvl1pPr algn="l">
              <a:defRPr sz="6299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530080"/>
            <a:ext cx="9601200" cy="327152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11" tIns="62706" rIns="125411" bIns="62706" rtlCol="0" anchor="ctr"/>
          <a:lstStyle/>
          <a:p>
            <a:pPr algn="ctr"/>
            <a:endParaRPr lang="en-US" sz="1422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601200" cy="953008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11" tIns="62706" rIns="125411" bIns="62706" rtlCol="0" anchor="ctr"/>
          <a:lstStyle/>
          <a:p>
            <a:pPr algn="ctr"/>
            <a:endParaRPr lang="en-US" sz="1422" dirty="0"/>
          </a:p>
        </p:txBody>
      </p:sp>
      <p:sp>
        <p:nvSpPr>
          <p:cNvPr id="9" name="Rectangle 8"/>
          <p:cNvSpPr/>
          <p:nvPr/>
        </p:nvSpPr>
        <p:spPr>
          <a:xfrm>
            <a:off x="0" y="7034168"/>
            <a:ext cx="9601200" cy="4267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11" tIns="62706" rIns="125411" bIns="62706" rtlCol="0" anchor="ctr"/>
          <a:lstStyle/>
          <a:p>
            <a:pPr algn="ctr"/>
            <a:endParaRPr lang="en-US" sz="1422"/>
          </a:p>
        </p:txBody>
      </p:sp>
      <p:sp>
        <p:nvSpPr>
          <p:cNvPr id="10" name="Oval 9"/>
          <p:cNvSpPr/>
          <p:nvPr/>
        </p:nvSpPr>
        <p:spPr>
          <a:xfrm>
            <a:off x="0" y="2987040"/>
            <a:ext cx="9601200" cy="953008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5411" tIns="62706" rIns="125411" bIns="62706" rtlCol="0" anchor="ctr"/>
          <a:lstStyle/>
          <a:p>
            <a:pPr algn="ctr"/>
            <a:endParaRPr lang="en-US" sz="1422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2954" y="8161380"/>
            <a:ext cx="6838137" cy="2133600"/>
          </a:xfrm>
          <a:prstGeom prst="rect">
            <a:avLst/>
          </a:prstGeom>
          <a:effectLst/>
        </p:spPr>
        <p:txBody>
          <a:bodyPr vert="horz" lIns="246888" tIns="123444" rIns="246888" bIns="123444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151" y="1366885"/>
            <a:ext cx="6720840" cy="6486144"/>
          </a:xfrm>
          <a:prstGeom prst="rect">
            <a:avLst/>
          </a:prstGeom>
        </p:spPr>
        <p:txBody>
          <a:bodyPr vert="horz" lIns="246888" tIns="123444" rIns="246888" bIns="12344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80810" y="11521441"/>
            <a:ext cx="2640330" cy="681567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r">
              <a:defRPr sz="1524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5/8/2018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0060" y="11521441"/>
            <a:ext cx="3520441" cy="681567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l">
              <a:defRPr sz="1524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00500" y="11521441"/>
            <a:ext cx="1920240" cy="681567"/>
          </a:xfrm>
          <a:prstGeom prst="rect">
            <a:avLst/>
          </a:prstGeom>
        </p:spPr>
        <p:txBody>
          <a:bodyPr vert="horz" lIns="246888" tIns="123444" rIns="246888" bIns="123444" rtlCol="0" anchor="ctr"/>
          <a:lstStyle>
            <a:lvl1pPr algn="ctr">
              <a:defRPr sz="1626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754"/>
            <a:ext cx="9601200" cy="15328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438967" indent="-438967" algn="r" defTabSz="1254191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6299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13548" indent="-250838" algn="r" defTabSz="1254191" rtl="1" eaLnBrk="1" latinLnBrk="0" hangingPunct="1">
        <a:spcBef>
          <a:spcPct val="20000"/>
        </a:spcBef>
        <a:spcAft>
          <a:spcPts val="41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99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52515" indent="-250838" algn="r" defTabSz="1254191" rtl="1" eaLnBrk="1" latinLnBrk="0" hangingPunct="1">
        <a:spcBef>
          <a:spcPct val="20000"/>
        </a:spcBef>
        <a:spcAft>
          <a:spcPts val="41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7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28772" indent="-250838" algn="r" defTabSz="1254191" rtl="1" eaLnBrk="1" latinLnBrk="0" hangingPunct="1">
        <a:spcBef>
          <a:spcPct val="20000"/>
        </a:spcBef>
        <a:spcAft>
          <a:spcPts val="41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48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05029" indent="-250838" algn="r" defTabSz="1254191" rtl="1" eaLnBrk="1" latinLnBrk="0" hangingPunct="1">
        <a:spcBef>
          <a:spcPct val="20000"/>
        </a:spcBef>
        <a:spcAft>
          <a:spcPts val="41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18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06371" indent="-250838" algn="r" defTabSz="1254191" rtl="1" eaLnBrk="1" latinLnBrk="0" hangingPunct="1">
        <a:spcBef>
          <a:spcPct val="20000"/>
        </a:spcBef>
        <a:spcAft>
          <a:spcPts val="41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93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82628" indent="-250838" algn="r" defTabSz="1254191" rtl="1" eaLnBrk="1" latinLnBrk="0" hangingPunct="1">
        <a:spcBef>
          <a:spcPct val="20000"/>
        </a:spcBef>
        <a:spcAft>
          <a:spcPts val="41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93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96511" indent="-250838" algn="r" defTabSz="1254191" rtl="1" eaLnBrk="1" latinLnBrk="0" hangingPunct="1">
        <a:spcBef>
          <a:spcPct val="20000"/>
        </a:spcBef>
        <a:spcAft>
          <a:spcPts val="41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93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135478" indent="-250838" algn="r" defTabSz="1254191" rtl="1" eaLnBrk="1" latinLnBrk="0" hangingPunct="1">
        <a:spcBef>
          <a:spcPct val="20000"/>
        </a:spcBef>
        <a:spcAft>
          <a:spcPts val="41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93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549360" indent="-250838" algn="r" defTabSz="1254191" rtl="1" eaLnBrk="1" latinLnBrk="0" hangingPunct="1">
        <a:spcBef>
          <a:spcPct val="20000"/>
        </a:spcBef>
        <a:spcAft>
          <a:spcPts val="411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93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254191" rtl="1" eaLnBrk="1" latinLnBrk="0" hangingPunct="1">
        <a:defRPr sz="2489" kern="1200">
          <a:solidFill>
            <a:schemeClr val="tx1"/>
          </a:solidFill>
          <a:latin typeface="+mn-lt"/>
          <a:ea typeface="+mn-ea"/>
          <a:cs typeface="+mn-cs"/>
        </a:defRPr>
      </a:lvl1pPr>
      <a:lvl2pPr marL="627096" algn="r" defTabSz="1254191" rtl="1" eaLnBrk="1" latinLnBrk="0" hangingPunct="1">
        <a:defRPr sz="2489" kern="1200">
          <a:solidFill>
            <a:schemeClr val="tx1"/>
          </a:solidFill>
          <a:latin typeface="+mn-lt"/>
          <a:ea typeface="+mn-ea"/>
          <a:cs typeface="+mn-cs"/>
        </a:defRPr>
      </a:lvl2pPr>
      <a:lvl3pPr marL="1254191" algn="r" defTabSz="1254191" rtl="1" eaLnBrk="1" latinLnBrk="0" hangingPunct="1">
        <a:defRPr sz="2489" kern="1200">
          <a:solidFill>
            <a:schemeClr val="tx1"/>
          </a:solidFill>
          <a:latin typeface="+mn-lt"/>
          <a:ea typeface="+mn-ea"/>
          <a:cs typeface="+mn-cs"/>
        </a:defRPr>
      </a:lvl3pPr>
      <a:lvl4pPr marL="1881287" algn="r" defTabSz="1254191" rtl="1" eaLnBrk="1" latinLnBrk="0" hangingPunct="1">
        <a:defRPr sz="2489" kern="1200">
          <a:solidFill>
            <a:schemeClr val="tx1"/>
          </a:solidFill>
          <a:latin typeface="+mn-lt"/>
          <a:ea typeface="+mn-ea"/>
          <a:cs typeface="+mn-cs"/>
        </a:defRPr>
      </a:lvl4pPr>
      <a:lvl5pPr marL="2508382" algn="r" defTabSz="1254191" rtl="1" eaLnBrk="1" latinLnBrk="0" hangingPunct="1">
        <a:defRPr sz="2489" kern="1200">
          <a:solidFill>
            <a:schemeClr val="tx1"/>
          </a:solidFill>
          <a:latin typeface="+mn-lt"/>
          <a:ea typeface="+mn-ea"/>
          <a:cs typeface="+mn-cs"/>
        </a:defRPr>
      </a:lvl5pPr>
      <a:lvl6pPr marL="3135478" algn="r" defTabSz="1254191" rtl="1" eaLnBrk="1" latinLnBrk="0" hangingPunct="1">
        <a:defRPr sz="2489" kern="1200">
          <a:solidFill>
            <a:schemeClr val="tx1"/>
          </a:solidFill>
          <a:latin typeface="+mn-lt"/>
          <a:ea typeface="+mn-ea"/>
          <a:cs typeface="+mn-cs"/>
        </a:defRPr>
      </a:lvl6pPr>
      <a:lvl7pPr marL="3762573" algn="r" defTabSz="1254191" rtl="1" eaLnBrk="1" latinLnBrk="0" hangingPunct="1">
        <a:defRPr sz="2489" kern="1200">
          <a:solidFill>
            <a:schemeClr val="tx1"/>
          </a:solidFill>
          <a:latin typeface="+mn-lt"/>
          <a:ea typeface="+mn-ea"/>
          <a:cs typeface="+mn-cs"/>
        </a:defRPr>
      </a:lvl7pPr>
      <a:lvl8pPr marL="4389669" algn="r" defTabSz="1254191" rtl="1" eaLnBrk="1" latinLnBrk="0" hangingPunct="1">
        <a:defRPr sz="2489" kern="1200">
          <a:solidFill>
            <a:schemeClr val="tx1"/>
          </a:solidFill>
          <a:latin typeface="+mn-lt"/>
          <a:ea typeface="+mn-ea"/>
          <a:cs typeface="+mn-cs"/>
        </a:defRPr>
      </a:lvl8pPr>
      <a:lvl9pPr marL="5016764" algn="r" defTabSz="1254191" rtl="1" eaLnBrk="1" latinLnBrk="0" hangingPunct="1">
        <a:defRPr sz="2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16"/>
          <p:cNvGrpSpPr>
            <a:grpSpLocks/>
          </p:cNvGrpSpPr>
          <p:nvPr/>
        </p:nvGrpSpPr>
        <p:grpSpPr bwMode="auto">
          <a:xfrm>
            <a:off x="2802850" y="8448537"/>
            <a:ext cx="1980011" cy="352824"/>
            <a:chOff x="10715895" y="10054976"/>
            <a:chExt cx="3274247" cy="589263"/>
          </a:xfrm>
          <a:solidFill>
            <a:schemeClr val="accent3">
              <a:lumMod val="50000"/>
            </a:schemeClr>
          </a:solidFill>
        </p:grpSpPr>
        <p:sp>
          <p:nvSpPr>
            <p:cNvPr id="71" name="Rounded Rectangle 70"/>
            <p:cNvSpPr/>
            <p:nvPr/>
          </p:nvSpPr>
          <p:spPr bwMode="auto">
            <a:xfrm>
              <a:off x="10715895" y="10237299"/>
              <a:ext cx="3274247" cy="406940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algn="ctr" defTabSz="2276836">
                <a:defRPr/>
              </a:pPr>
              <a:endParaRPr lang="en-US" sz="4521" dirty="0">
                <a:cs typeface="B Nazanin" pitchFamily="2" charset="-78"/>
              </a:endParaRPr>
            </a:p>
          </p:txBody>
        </p:sp>
        <p:sp>
          <p:nvSpPr>
            <p:cNvPr id="72" name="Rounded Rectangle 88"/>
            <p:cNvSpPr>
              <a:spLocks noChangeArrowheads="1"/>
            </p:cNvSpPr>
            <p:nvPr/>
          </p:nvSpPr>
          <p:spPr bwMode="auto">
            <a:xfrm rot="-2700000">
              <a:off x="13494957" y="10054976"/>
              <a:ext cx="366467" cy="358623"/>
            </a:xfrm>
            <a:prstGeom prst="roundRect">
              <a:avLst>
                <a:gd name="adj" fmla="val 16667"/>
              </a:avLst>
            </a:prstGeom>
            <a:grpFill/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2276558"/>
              <a:endParaRPr lang="en-US" sz="4521" dirty="0">
                <a:cs typeface="B Nazanin" pitchFamily="2" charset="-78"/>
              </a:endParaRPr>
            </a:p>
          </p:txBody>
        </p:sp>
      </p:grpSp>
      <p:grpSp>
        <p:nvGrpSpPr>
          <p:cNvPr id="73" name="Group 16"/>
          <p:cNvGrpSpPr>
            <a:grpSpLocks/>
          </p:cNvGrpSpPr>
          <p:nvPr/>
        </p:nvGrpSpPr>
        <p:grpSpPr bwMode="auto">
          <a:xfrm>
            <a:off x="6794786" y="8725463"/>
            <a:ext cx="2136071" cy="352259"/>
            <a:chOff x="10715895" y="10054976"/>
            <a:chExt cx="3274247" cy="589263"/>
          </a:xfrm>
          <a:solidFill>
            <a:schemeClr val="accent3">
              <a:lumMod val="50000"/>
            </a:schemeClr>
          </a:solidFill>
        </p:grpSpPr>
        <p:sp>
          <p:nvSpPr>
            <p:cNvPr id="74" name="Rounded Rectangle 73"/>
            <p:cNvSpPr/>
            <p:nvPr/>
          </p:nvSpPr>
          <p:spPr bwMode="auto">
            <a:xfrm>
              <a:off x="10715895" y="10237299"/>
              <a:ext cx="3274247" cy="406940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algn="ctr" defTabSz="2276836">
                <a:defRPr/>
              </a:pPr>
              <a:endParaRPr lang="en-US" sz="4521" dirty="0">
                <a:cs typeface="B Nazanin" pitchFamily="2" charset="-78"/>
              </a:endParaRPr>
            </a:p>
          </p:txBody>
        </p:sp>
        <p:sp>
          <p:nvSpPr>
            <p:cNvPr id="75" name="Rounded Rectangle 88"/>
            <p:cNvSpPr>
              <a:spLocks noChangeArrowheads="1"/>
            </p:cNvSpPr>
            <p:nvPr/>
          </p:nvSpPr>
          <p:spPr bwMode="auto">
            <a:xfrm rot="-2700000">
              <a:off x="13494957" y="10054976"/>
              <a:ext cx="366467" cy="358623"/>
            </a:xfrm>
            <a:prstGeom prst="roundRect">
              <a:avLst>
                <a:gd name="adj" fmla="val 16667"/>
              </a:avLst>
            </a:prstGeom>
            <a:grpFill/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2276558"/>
              <a:endParaRPr lang="en-US" sz="4521" dirty="0">
                <a:cs typeface="B Nazanin" pitchFamily="2" charset="-78"/>
              </a:endParaRPr>
            </a:p>
          </p:txBody>
        </p:sp>
      </p:grpSp>
      <p:grpSp>
        <p:nvGrpSpPr>
          <p:cNvPr id="76" name="Group 16"/>
          <p:cNvGrpSpPr>
            <a:grpSpLocks/>
          </p:cNvGrpSpPr>
          <p:nvPr/>
        </p:nvGrpSpPr>
        <p:grpSpPr bwMode="auto">
          <a:xfrm>
            <a:off x="6182472" y="5542789"/>
            <a:ext cx="2712668" cy="352259"/>
            <a:chOff x="9920952" y="10054976"/>
            <a:chExt cx="4069190" cy="589263"/>
          </a:xfrm>
          <a:solidFill>
            <a:schemeClr val="accent3">
              <a:lumMod val="50000"/>
            </a:schemeClr>
          </a:solidFill>
        </p:grpSpPr>
        <p:sp>
          <p:nvSpPr>
            <p:cNvPr id="77" name="Rounded Rectangle 76"/>
            <p:cNvSpPr/>
            <p:nvPr/>
          </p:nvSpPr>
          <p:spPr bwMode="auto">
            <a:xfrm>
              <a:off x="9920952" y="10237299"/>
              <a:ext cx="4069190" cy="406940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algn="ctr" defTabSz="2276836">
                <a:defRPr/>
              </a:pPr>
              <a:endParaRPr lang="en-US" sz="4521" dirty="0">
                <a:cs typeface="B Nazanin" pitchFamily="2" charset="-78"/>
              </a:endParaRPr>
            </a:p>
          </p:txBody>
        </p:sp>
        <p:sp>
          <p:nvSpPr>
            <p:cNvPr id="78" name="Rounded Rectangle 88"/>
            <p:cNvSpPr>
              <a:spLocks noChangeArrowheads="1"/>
            </p:cNvSpPr>
            <p:nvPr/>
          </p:nvSpPr>
          <p:spPr bwMode="auto">
            <a:xfrm rot="-2700000">
              <a:off x="13494957" y="10054976"/>
              <a:ext cx="366467" cy="358623"/>
            </a:xfrm>
            <a:prstGeom prst="roundRect">
              <a:avLst>
                <a:gd name="adj" fmla="val 16667"/>
              </a:avLst>
            </a:prstGeom>
            <a:grpFill/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2276558"/>
              <a:endParaRPr lang="en-US" sz="4521" dirty="0">
                <a:cs typeface="B Nazanin" pitchFamily="2" charset="-78"/>
              </a:endParaRPr>
            </a:p>
          </p:txBody>
        </p:sp>
      </p:grpSp>
      <p:grpSp>
        <p:nvGrpSpPr>
          <p:cNvPr id="79" name="Group 2"/>
          <p:cNvGrpSpPr>
            <a:grpSpLocks/>
          </p:cNvGrpSpPr>
          <p:nvPr/>
        </p:nvGrpSpPr>
        <p:grpSpPr bwMode="auto">
          <a:xfrm>
            <a:off x="7037147" y="3416674"/>
            <a:ext cx="1817668" cy="315437"/>
            <a:chOff x="1349375" y="5157711"/>
            <a:chExt cx="12917488" cy="527127"/>
          </a:xfr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</p:grpSpPr>
        <p:sp>
          <p:nvSpPr>
            <p:cNvPr id="80" name="Rounded Rectangle 79"/>
            <p:cNvSpPr/>
            <p:nvPr/>
          </p:nvSpPr>
          <p:spPr bwMode="auto">
            <a:xfrm>
              <a:off x="1349375" y="5277009"/>
              <a:ext cx="12917488" cy="407829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algn="ctr" defTabSz="2276836">
                <a:defRPr/>
              </a:pPr>
              <a:endParaRPr lang="en-US" sz="4521" dirty="0">
                <a:cs typeface="B Nazanin" pitchFamily="2" charset="-78"/>
              </a:endParaRPr>
            </a:p>
          </p:txBody>
        </p:sp>
        <p:sp>
          <p:nvSpPr>
            <p:cNvPr id="81" name="Rounded Rectangle 77"/>
            <p:cNvSpPr>
              <a:spLocks noChangeArrowheads="1"/>
            </p:cNvSpPr>
            <p:nvPr/>
          </p:nvSpPr>
          <p:spPr bwMode="auto">
            <a:xfrm rot="18900000">
              <a:off x="13120410" y="5157711"/>
              <a:ext cx="1129587" cy="358775"/>
            </a:xfrm>
            <a:prstGeom prst="roundRect">
              <a:avLst>
                <a:gd name="adj" fmla="val 16667"/>
              </a:avLst>
            </a:prstGeom>
            <a:solidFill>
              <a:schemeClr val="accent3">
                <a:lumMod val="50000"/>
              </a:schemeClr>
            </a:solidFill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2276558"/>
              <a:endParaRPr lang="en-US" sz="4521" dirty="0">
                <a:cs typeface="B Nazanin" pitchFamily="2" charset="-78"/>
              </a:endParaRPr>
            </a:p>
          </p:txBody>
        </p:sp>
      </p:grpSp>
      <p:grpSp>
        <p:nvGrpSpPr>
          <p:cNvPr id="82" name="Group 16"/>
          <p:cNvGrpSpPr>
            <a:grpSpLocks/>
          </p:cNvGrpSpPr>
          <p:nvPr/>
        </p:nvGrpSpPr>
        <p:grpSpPr bwMode="auto">
          <a:xfrm>
            <a:off x="2818868" y="10616176"/>
            <a:ext cx="1980011" cy="352259"/>
            <a:chOff x="10715895" y="10054976"/>
            <a:chExt cx="3274247" cy="589263"/>
          </a:xfrm>
          <a:solidFill>
            <a:schemeClr val="accent3">
              <a:lumMod val="50000"/>
            </a:schemeClr>
          </a:solidFill>
        </p:grpSpPr>
        <p:sp>
          <p:nvSpPr>
            <p:cNvPr id="83" name="Rounded Rectangle 82"/>
            <p:cNvSpPr/>
            <p:nvPr/>
          </p:nvSpPr>
          <p:spPr bwMode="auto">
            <a:xfrm>
              <a:off x="10715895" y="10237299"/>
              <a:ext cx="3274247" cy="406940"/>
            </a:xfrm>
            <a:prstGeom prst="round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wrap="none" anchor="ctr"/>
            <a:lstStyle/>
            <a:p>
              <a:pPr algn="ctr" defTabSz="2276836">
                <a:defRPr/>
              </a:pPr>
              <a:endParaRPr lang="en-US" sz="4521" dirty="0">
                <a:cs typeface="B Nazanin" pitchFamily="2" charset="-78"/>
              </a:endParaRPr>
            </a:p>
          </p:txBody>
        </p:sp>
        <p:sp>
          <p:nvSpPr>
            <p:cNvPr id="84" name="Rounded Rectangle 88"/>
            <p:cNvSpPr>
              <a:spLocks noChangeArrowheads="1"/>
            </p:cNvSpPr>
            <p:nvPr/>
          </p:nvSpPr>
          <p:spPr bwMode="auto">
            <a:xfrm rot="-2700000">
              <a:off x="13494957" y="10054976"/>
              <a:ext cx="366467" cy="358623"/>
            </a:xfrm>
            <a:prstGeom prst="roundRect">
              <a:avLst>
                <a:gd name="adj" fmla="val 16667"/>
              </a:avLst>
            </a:prstGeom>
            <a:grpFill/>
            <a:ln w="57150" algn="ctr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2276558"/>
              <a:endParaRPr lang="en-US" sz="4521" dirty="0">
                <a:cs typeface="B Nazanin" pitchFamily="2" charset="-78"/>
              </a:endParaRPr>
            </a:p>
          </p:txBody>
        </p:sp>
      </p:grpSp>
      <p:sp>
        <p:nvSpPr>
          <p:cNvPr id="85" name="Text Box 103"/>
          <p:cNvSpPr txBox="1">
            <a:spLocks noChangeArrowheads="1"/>
          </p:cNvSpPr>
          <p:nvPr/>
        </p:nvSpPr>
        <p:spPr bwMode="auto">
          <a:xfrm>
            <a:off x="6319534" y="5643273"/>
            <a:ext cx="2195389" cy="271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9528" tIns="29763" rIns="59528" bIns="29763">
            <a:spAutoFit/>
          </a:bodyPr>
          <a:lstStyle/>
          <a:p>
            <a:pPr algn="r" defTabSz="1358412" rtl="1">
              <a:spcBef>
                <a:spcPct val="50000"/>
              </a:spcBef>
            </a:pPr>
            <a:r>
              <a:rPr lang="fa-IR" sz="1372" b="1" dirty="0">
                <a:solidFill>
                  <a:srgbClr val="FFC000"/>
                </a:solidFill>
                <a:cs typeface="B Nazanin" pitchFamily="2" charset="-78"/>
              </a:rPr>
              <a:t>مقدمه</a:t>
            </a:r>
            <a:r>
              <a:rPr lang="en-US" sz="1372" b="1" dirty="0">
                <a:solidFill>
                  <a:srgbClr val="FFC000"/>
                </a:solidFill>
                <a:cs typeface="B Tir" pitchFamily="2" charset="-78"/>
              </a:rPr>
              <a:t>  </a:t>
            </a:r>
            <a:r>
              <a:rPr lang="fa-IR" sz="1372" b="1" dirty="0">
                <a:solidFill>
                  <a:srgbClr val="FFC000"/>
                </a:solidFill>
                <a:cs typeface="B Tir" pitchFamily="2" charset="-78"/>
              </a:rPr>
              <a:t> </a:t>
            </a:r>
            <a:r>
              <a:rPr lang="en-US" sz="1372" b="1" dirty="0">
                <a:solidFill>
                  <a:srgbClr val="FFC000"/>
                </a:solidFill>
                <a:latin typeface="Times New Roman" pitchFamily="18" charset="0"/>
                <a:cs typeface="B Tir" pitchFamily="2" charset="-78"/>
              </a:rPr>
              <a:t>(B Nazanin 28)</a:t>
            </a:r>
          </a:p>
        </p:txBody>
      </p:sp>
      <p:sp>
        <p:nvSpPr>
          <p:cNvPr id="88" name="TextBox 61"/>
          <p:cNvSpPr txBox="1">
            <a:spLocks noChangeAspect="1" noChangeArrowheads="1"/>
          </p:cNvSpPr>
          <p:nvPr/>
        </p:nvSpPr>
        <p:spPr bwMode="auto">
          <a:xfrm>
            <a:off x="609600" y="3763566"/>
            <a:ext cx="8232364" cy="1817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5507" tIns="17755" rIns="35507" bIns="17755">
            <a:spAutoFit/>
          </a:bodyPr>
          <a:lstStyle/>
          <a:p>
            <a:pPr indent="180577" algn="just" rtl="1">
              <a:lnSpc>
                <a:spcPct val="150000"/>
              </a:lnSpc>
              <a:spcBef>
                <a:spcPts val="0"/>
              </a:spcBef>
            </a:pPr>
            <a:r>
              <a:rPr lang="fa-IR" sz="965" dirty="0">
                <a:cs typeface="B Nazanin" pitchFamily="2" charset="-78"/>
              </a:rPr>
              <a:t>(</a:t>
            </a:r>
            <a:r>
              <a:rPr lang="en-US" sz="965" dirty="0">
                <a:cs typeface="B Nazanin" pitchFamily="2" charset="-78"/>
              </a:rPr>
              <a:t>B Nazanin 18</a:t>
            </a:r>
            <a:r>
              <a:rPr lang="fa-IR" sz="965" dirty="0">
                <a:cs typeface="B Nazanin" pitchFamily="2" charset="-78"/>
              </a:rPr>
              <a:t>)....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</a:pPr>
            <a:r>
              <a:rPr lang="ar-SA" sz="965" dirty="0">
                <a:cs typeface="B Nazanin" pitchFamily="2" charset="-78"/>
              </a:rPr>
              <a:t>به</a:t>
            </a:r>
            <a:r>
              <a:rPr lang="fa-IR" sz="965" dirty="0">
                <a:cs typeface="B Nazanin" pitchFamily="2" charset="-78"/>
              </a:rPr>
              <a:t>‌</a:t>
            </a:r>
            <a:r>
              <a:rPr lang="ar-SA" sz="965" dirty="0">
                <a:cs typeface="B Nazanin" pitchFamily="2" charset="-78"/>
              </a:rPr>
              <a:t>منظور يكسان</a:t>
            </a:r>
            <a:r>
              <a:rPr lang="fa-IR" sz="965" dirty="0">
                <a:cs typeface="B Nazanin" pitchFamily="2" charset="-78"/>
              </a:rPr>
              <a:t>‌</a:t>
            </a:r>
            <a:r>
              <a:rPr lang="ar-SA" sz="965" dirty="0">
                <a:cs typeface="B Nazanin" pitchFamily="2" charset="-78"/>
              </a:rPr>
              <a:t>سازي مجموعه لازم است كه همة مقالات</a:t>
            </a:r>
            <a:r>
              <a:rPr lang="fa-IR" sz="965" dirty="0">
                <a:cs typeface="B Nazanin" pitchFamily="2" charset="-78"/>
              </a:rPr>
              <a:t> پوستری</a:t>
            </a:r>
            <a:r>
              <a:rPr lang="ar-SA" sz="965" dirty="0">
                <a:cs typeface="B Nazanin" pitchFamily="2" charset="-78"/>
              </a:rPr>
              <a:t> </a:t>
            </a:r>
            <a:r>
              <a:rPr lang="fa-IR" sz="965" dirty="0">
                <a:cs typeface="B Nazanin" pitchFamily="2" charset="-78"/>
              </a:rPr>
              <a:t>ب</a:t>
            </a:r>
            <a:r>
              <a:rPr lang="ar-SA" sz="965" dirty="0">
                <a:cs typeface="B Nazanin" pitchFamily="2" charset="-78"/>
              </a:rPr>
              <a:t>ا طرحي يكسان و كاملاً هماهنگ تهيه و تايپ شوند. </a:t>
            </a:r>
            <a:r>
              <a:rPr lang="fa-IR" sz="965" dirty="0">
                <a:cs typeface="B Nazanin" pitchFamily="2" charset="-78"/>
              </a:rPr>
              <a:t>(رنگ‌بندی، جانمایی مطالب، دو ستونه بودن و اندازه ستون‌های چپ و راست و ...). </a:t>
            </a:r>
            <a:r>
              <a:rPr lang="ar-SA" sz="965" dirty="0">
                <a:cs typeface="B Nazanin" pitchFamily="2" charset="-78"/>
              </a:rPr>
              <a:t>اين راهنما به نويسندگان كمك مي‌كند تا مقالة خود را با طرح مورد قبول </a:t>
            </a:r>
            <a:r>
              <a:rPr lang="fa-IR" sz="965" dirty="0">
                <a:cs typeface="B Nazanin" pitchFamily="2" charset="-78"/>
              </a:rPr>
              <a:t>کنفرانس </a:t>
            </a:r>
            <a:r>
              <a:rPr lang="ar-SA" sz="965" dirty="0">
                <a:cs typeface="B Nazanin" pitchFamily="2" charset="-78"/>
              </a:rPr>
              <a:t>تهيه نمايند. توجه شود كه فرمت ظاهري اين راهنما و نگارش آن منطبق بر دستورالعمل مورد قبول کنفرانس است.</a:t>
            </a:r>
            <a:r>
              <a:rPr lang="en-US" sz="965" dirty="0">
                <a:cs typeface="B Nazanin" pitchFamily="2" charset="-78"/>
              </a:rPr>
              <a:t> 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</a:pPr>
            <a:r>
              <a:rPr lang="fa-IR" sz="965" dirty="0">
                <a:cs typeface="B Nazanin" pitchFamily="2" charset="-78"/>
              </a:rPr>
              <a:t>اندازه پوستر باید 50 در 70 سانتیمتر باشد. ضروری است عنوان کنفرانس و لوگوهای بالای پوستر حفظ شود و تغییر نکند. سایر زیباسازی ها در متن به شرط رعایت ساختار پیشنهادی زیر آزاد است. </a:t>
            </a:r>
            <a:endParaRPr lang="en-US" sz="965" dirty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spcBef>
                <a:spcPts val="0"/>
              </a:spcBef>
            </a:pPr>
            <a:r>
              <a:rPr lang="ar-SA" sz="965" dirty="0">
                <a:cs typeface="B Nazanin" pitchFamily="2" charset="-78"/>
              </a:rPr>
              <a:t>براي </a:t>
            </a:r>
            <a:r>
              <a:rPr lang="fa-IR" sz="965" dirty="0">
                <a:cs typeface="B Nazanin" pitchFamily="2" charset="-78"/>
              </a:rPr>
              <a:t>ساخت پوستر</a:t>
            </a:r>
            <a:r>
              <a:rPr lang="ar-SA" sz="965" dirty="0">
                <a:cs typeface="B Nazanin" pitchFamily="2" charset="-78"/>
              </a:rPr>
              <a:t>، فقط از نرم افزار مايكروسافت </a:t>
            </a:r>
            <a:r>
              <a:rPr lang="fa-IR" sz="965" dirty="0">
                <a:cs typeface="B Nazanin" pitchFamily="2" charset="-78"/>
              </a:rPr>
              <a:t>پاورپوینت </a:t>
            </a:r>
            <a:r>
              <a:rPr lang="ar-SA" sz="965" dirty="0">
                <a:cs typeface="B Nazanin" pitchFamily="2" charset="-78"/>
              </a:rPr>
              <a:t>نسخة </a:t>
            </a:r>
            <a:r>
              <a:rPr lang="fa-IR" sz="965" dirty="0">
                <a:cs typeface="B Nazanin" pitchFamily="2" charset="-78"/>
              </a:rPr>
              <a:t>2003 به بعد</a:t>
            </a:r>
            <a:r>
              <a:rPr lang="ar-SA" sz="965" dirty="0">
                <a:cs typeface="B Nazanin" pitchFamily="2" charset="-78"/>
              </a:rPr>
              <a:t> استفاده كنيد. عنوان همة بخش‌ها با قلم </a:t>
            </a:r>
            <a:r>
              <a:rPr lang="fa-IR" sz="965" dirty="0">
                <a:cs typeface="B Nazanin" pitchFamily="2" charset="-78"/>
              </a:rPr>
              <a:t> </a:t>
            </a:r>
            <a:r>
              <a:rPr lang="en-US" sz="813" dirty="0">
                <a:cs typeface="B Nazanin" pitchFamily="2" charset="-78"/>
              </a:rPr>
              <a:t>B Titr</a:t>
            </a:r>
            <a:r>
              <a:rPr lang="fa-IR" sz="813" dirty="0">
                <a:cs typeface="B Nazanin" pitchFamily="2" charset="-78"/>
              </a:rPr>
              <a:t> </a:t>
            </a:r>
            <a:r>
              <a:rPr lang="ar-SA" sz="965" dirty="0">
                <a:cs typeface="B Nazanin" pitchFamily="2" charset="-78"/>
              </a:rPr>
              <a:t>و اندازه </a:t>
            </a:r>
            <a:r>
              <a:rPr lang="en-US" sz="965" dirty="0">
                <a:cs typeface="B Nazanin" pitchFamily="2" charset="-78"/>
              </a:rPr>
              <a:t>pt. </a:t>
            </a:r>
            <a:r>
              <a:rPr lang="fa-IR" sz="965" dirty="0">
                <a:cs typeface="B Nazanin" pitchFamily="2" charset="-78"/>
              </a:rPr>
              <a:t>37 </a:t>
            </a:r>
            <a:r>
              <a:rPr lang="ar-SA" sz="965" dirty="0">
                <a:cs typeface="B Nazanin" pitchFamily="2" charset="-78"/>
              </a:rPr>
              <a:t>پررنگ و عنوان زيربخش‌ها با قلم </a:t>
            </a:r>
            <a:r>
              <a:rPr lang="en-US" sz="813" dirty="0">
                <a:cs typeface="B Nazanin" pitchFamily="2" charset="-78"/>
              </a:rPr>
              <a:t>B Nazanin</a:t>
            </a:r>
            <a:r>
              <a:rPr lang="fa-IR" sz="813" dirty="0">
                <a:cs typeface="B Nazanin" pitchFamily="2" charset="-78"/>
              </a:rPr>
              <a:t> </a:t>
            </a:r>
            <a:r>
              <a:rPr lang="ar-SA" sz="965" dirty="0">
                <a:cs typeface="B Nazanin" pitchFamily="2" charset="-78"/>
              </a:rPr>
              <a:t>و اندازه </a:t>
            </a:r>
            <a:r>
              <a:rPr lang="fa-IR" sz="965" dirty="0">
                <a:cs typeface="B Nazanin" pitchFamily="2" charset="-78"/>
              </a:rPr>
              <a:t>30 </a:t>
            </a:r>
            <a:r>
              <a:rPr lang="ar-SA" sz="965" dirty="0">
                <a:cs typeface="B Nazanin" pitchFamily="2" charset="-78"/>
              </a:rPr>
              <a:t>پررنگ تايپ شود. </a:t>
            </a:r>
            <a:r>
              <a:rPr lang="fa-IR" sz="965" dirty="0">
                <a:cs typeface="B Nazanin" pitchFamily="2" charset="-78"/>
              </a:rPr>
              <a:t>برای کلیه متون از حالت </a:t>
            </a:r>
            <a:r>
              <a:rPr lang="en-US" sz="813" dirty="0">
                <a:cs typeface="B Nazanin" pitchFamily="2" charset="-78"/>
              </a:rPr>
              <a:t>Justify</a:t>
            </a:r>
            <a:r>
              <a:rPr lang="fa-IR" sz="813" dirty="0">
                <a:cs typeface="B Nazanin" pitchFamily="2" charset="-78"/>
              </a:rPr>
              <a:t> </a:t>
            </a:r>
            <a:r>
              <a:rPr lang="fa-IR" sz="965" dirty="0">
                <a:cs typeface="B Nazanin" pitchFamily="2" charset="-78"/>
              </a:rPr>
              <a:t>و براي تدوين بخشهای لاتين نيز بايستي کليه موارد مندرج در اين دستورالعمل رعايت شود و برای نگارش بخش های لاتین بايد از قلم </a:t>
            </a:r>
            <a:r>
              <a:rPr lang="en-US" sz="813" dirty="0">
                <a:cs typeface="B Nazanin" pitchFamily="2" charset="-78"/>
              </a:rPr>
              <a:t>Times New Roman </a:t>
            </a:r>
            <a:r>
              <a:rPr lang="fa-IR" sz="813" dirty="0">
                <a:cs typeface="B Nazanin" pitchFamily="2" charset="-78"/>
              </a:rPr>
              <a:t> </a:t>
            </a:r>
            <a:r>
              <a:rPr lang="fa-IR" sz="965" dirty="0">
                <a:cs typeface="B Nazanin" pitchFamily="2" charset="-78"/>
              </a:rPr>
              <a:t>با اندازه فونت دو شماره کمتر از حالت فارسي </a:t>
            </a:r>
            <a:r>
              <a:rPr lang="fa-IR" sz="813" dirty="0">
                <a:cs typeface="B Nazanin" pitchFamily="2" charset="-78"/>
              </a:rPr>
              <a:t>استفاده شود. 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</a:pPr>
            <a:r>
              <a:rPr lang="ar-SA" sz="965" b="1" dirty="0">
                <a:cs typeface="B Nazanin" pitchFamily="2" charset="-78"/>
              </a:rPr>
              <a:t>واژه</a:t>
            </a:r>
            <a:r>
              <a:rPr lang="fa-IR" sz="965" b="1" dirty="0">
                <a:cs typeface="B Nazanin" pitchFamily="2" charset="-78"/>
              </a:rPr>
              <a:t> ه</a:t>
            </a:r>
            <a:r>
              <a:rPr lang="ar-SA" sz="965" b="1" dirty="0">
                <a:cs typeface="B Nazanin" pitchFamily="2" charset="-78"/>
              </a:rPr>
              <a:t>ای کلیدی</a:t>
            </a:r>
            <a:r>
              <a:rPr lang="fa-IR" sz="965" b="1" dirty="0">
                <a:cs typeface="B Nazanin" pitchFamily="2" charset="-78"/>
              </a:rPr>
              <a:t> : .......، ........، </a:t>
            </a:r>
            <a:endParaRPr lang="en-US" sz="965" b="1" dirty="0">
              <a:cs typeface="B Nazanin" pitchFamily="2" charset="-78"/>
            </a:endParaRPr>
          </a:p>
        </p:txBody>
      </p:sp>
      <p:sp>
        <p:nvSpPr>
          <p:cNvPr id="89" name="Text Box 220"/>
          <p:cNvSpPr txBox="1">
            <a:spLocks noChangeArrowheads="1"/>
          </p:cNvSpPr>
          <p:nvPr/>
        </p:nvSpPr>
        <p:spPr bwMode="auto">
          <a:xfrm>
            <a:off x="7791357" y="3458161"/>
            <a:ext cx="710315" cy="271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9528" tIns="29763" rIns="59528" bIns="29763">
            <a:spAutoFit/>
          </a:bodyPr>
          <a:lstStyle/>
          <a:p>
            <a:pPr algn="r" defTabSz="1358412" rtl="1">
              <a:spcBef>
                <a:spcPct val="50000"/>
              </a:spcBef>
            </a:pPr>
            <a:r>
              <a:rPr lang="fa-IR" sz="1372" b="1" dirty="0">
                <a:solidFill>
                  <a:srgbClr val="FFC000"/>
                </a:solidFill>
                <a:cs typeface="B Nazanin" pitchFamily="2" charset="-78"/>
              </a:rPr>
              <a:t>چکیده</a:t>
            </a:r>
            <a:endParaRPr lang="en-US" sz="1372" b="1" dirty="0">
              <a:solidFill>
                <a:srgbClr val="FFC000"/>
              </a:solidFill>
              <a:cs typeface="B Nazanin" pitchFamily="2" charset="-78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997447" y="6017408"/>
            <a:ext cx="3880519" cy="5664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5507" tIns="17755" rIns="35507" bIns="17755">
            <a:spAutoFit/>
          </a:bodyPr>
          <a:lstStyle/>
          <a:p>
            <a:pPr algn="just" rtl="1">
              <a:defRPr/>
            </a:pPr>
            <a:r>
              <a:rPr lang="fa-IR" sz="1219" dirty="0">
                <a:latin typeface="Agency FB" pitchFamily="34" charset="0"/>
                <a:cs typeface="B Nazanin" pitchFamily="2" charset="-78"/>
              </a:rPr>
              <a:t>متن (</a:t>
            </a:r>
            <a:r>
              <a:rPr lang="en-US" sz="1219" dirty="0">
                <a:latin typeface="Times New Roman" pitchFamily="18" charset="0"/>
                <a:cs typeface="Times New Roman" pitchFamily="18" charset="0"/>
              </a:rPr>
              <a:t>B Nazanin 24</a:t>
            </a:r>
            <a:r>
              <a:rPr lang="fa-IR" sz="1219" dirty="0">
                <a:latin typeface="Agency FB" pitchFamily="34" charset="0"/>
                <a:cs typeface="B Nazanin" pitchFamily="2" charset="-78"/>
              </a:rPr>
              <a:t>)....</a:t>
            </a:r>
          </a:p>
          <a:p>
            <a:pPr algn="just" rtl="1">
              <a:defRPr/>
            </a:pPr>
            <a:r>
              <a:rPr lang="fa-IR" sz="1219" dirty="0">
                <a:latin typeface="Agency FB" pitchFamily="34" charset="0"/>
                <a:cs typeface="B Nazanin" pitchFamily="2" charset="-78"/>
              </a:rPr>
              <a:t>.......</a:t>
            </a:r>
          </a:p>
          <a:p>
            <a:pPr algn="just" rtl="1">
              <a:defRPr/>
            </a:pPr>
            <a:r>
              <a:rPr lang="fa-IR" sz="1219" dirty="0">
                <a:latin typeface="Agency FB" pitchFamily="34" charset="0"/>
                <a:cs typeface="B Nazanin" pitchFamily="2" charset="-78"/>
              </a:rPr>
              <a:t>.......</a:t>
            </a:r>
          </a:p>
          <a:p>
            <a:pPr algn="just" rtl="1">
              <a:defRPr/>
            </a:pPr>
            <a:r>
              <a:rPr lang="fa-IR" sz="1219" dirty="0">
                <a:latin typeface="Agency FB" pitchFamily="34" charset="0"/>
                <a:cs typeface="B Nazanin" pitchFamily="2" charset="-78"/>
              </a:rPr>
              <a:t>.......</a:t>
            </a:r>
          </a:p>
          <a:p>
            <a:pPr algn="just" rtl="1">
              <a:defRPr/>
            </a:pPr>
            <a:r>
              <a:rPr lang="fa-IR" sz="1219" dirty="0">
                <a:latin typeface="Agency FB" pitchFamily="34" charset="0"/>
                <a:cs typeface="B Nazanin" pitchFamily="2" charset="-78"/>
              </a:rPr>
              <a:t>......</a:t>
            </a:r>
          </a:p>
          <a:p>
            <a:pPr algn="just" rtl="1">
              <a:defRPr/>
            </a:pPr>
            <a:r>
              <a:rPr lang="fa-IR" sz="1219" dirty="0">
                <a:latin typeface="Agency FB" pitchFamily="34" charset="0"/>
                <a:cs typeface="B Nazanin" pitchFamily="2" charset="-78"/>
              </a:rPr>
              <a:t>......</a:t>
            </a:r>
          </a:p>
          <a:p>
            <a:pPr algn="just" rtl="1">
              <a:defRPr/>
            </a:pPr>
            <a:r>
              <a:rPr lang="fa-IR" sz="1219" dirty="0">
                <a:latin typeface="Agency FB" pitchFamily="34" charset="0"/>
                <a:cs typeface="B Nazanin" pitchFamily="2" charset="-78"/>
              </a:rPr>
              <a:t>......</a:t>
            </a:r>
          </a:p>
          <a:p>
            <a:pPr algn="just" rtl="1">
              <a:defRPr/>
            </a:pPr>
            <a:r>
              <a:rPr lang="fa-IR" sz="1219" dirty="0">
                <a:latin typeface="Agency FB" pitchFamily="34" charset="0"/>
                <a:cs typeface="B Nazanin" pitchFamily="2" charset="-78"/>
              </a:rPr>
              <a:t>......</a:t>
            </a:r>
          </a:p>
          <a:p>
            <a:pPr algn="just" rtl="1">
              <a:defRPr/>
            </a:pPr>
            <a:r>
              <a:rPr lang="fa-IR" sz="1219" dirty="0">
                <a:latin typeface="Agency FB" pitchFamily="34" charset="0"/>
                <a:cs typeface="B Nazanin" pitchFamily="2" charset="-78"/>
              </a:rPr>
              <a:t>........</a:t>
            </a:r>
          </a:p>
          <a:p>
            <a:pPr algn="just" rtl="1">
              <a:defRPr/>
            </a:pPr>
            <a:r>
              <a:rPr lang="fa-IR" sz="1219" dirty="0">
                <a:latin typeface="Agency FB" pitchFamily="34" charset="0"/>
                <a:cs typeface="B Nazanin" pitchFamily="2" charset="-78"/>
              </a:rPr>
              <a:t>.........</a:t>
            </a:r>
          </a:p>
          <a:p>
            <a:pPr algn="just" rtl="1">
              <a:defRPr/>
            </a:pPr>
            <a:r>
              <a:rPr lang="fa-IR" sz="1219" dirty="0">
                <a:latin typeface="Agency FB" pitchFamily="34" charset="0"/>
                <a:cs typeface="B Nazanin" pitchFamily="2" charset="-78"/>
              </a:rPr>
              <a:t>............</a:t>
            </a:r>
          </a:p>
          <a:p>
            <a:pPr algn="just" rtl="1">
              <a:defRPr/>
            </a:pPr>
            <a:r>
              <a:rPr lang="fa-IR" sz="1219" dirty="0">
                <a:latin typeface="Agency FB" pitchFamily="34" charset="0"/>
                <a:cs typeface="B Nazanin" pitchFamily="2" charset="-78"/>
              </a:rPr>
              <a:t>............</a:t>
            </a:r>
          </a:p>
          <a:p>
            <a:pPr algn="just" rtl="1">
              <a:defRPr/>
            </a:pPr>
            <a:r>
              <a:rPr lang="fa-IR" sz="1219" dirty="0">
                <a:latin typeface="Agency FB" pitchFamily="34" charset="0"/>
                <a:cs typeface="B Nazanin" pitchFamily="2" charset="-78"/>
              </a:rPr>
              <a:t>......</a:t>
            </a:r>
          </a:p>
          <a:p>
            <a:pPr algn="just" rtl="1">
              <a:defRPr/>
            </a:pPr>
            <a:r>
              <a:rPr lang="fa-IR" sz="1219" dirty="0">
                <a:latin typeface="Agency FB" pitchFamily="34" charset="0"/>
                <a:cs typeface="B Nazanin" pitchFamily="2" charset="-78"/>
              </a:rPr>
              <a:t>......</a:t>
            </a:r>
            <a:endParaRPr lang="en-US" sz="1219" dirty="0">
              <a:latin typeface="Agency FB" pitchFamily="34" charset="0"/>
              <a:cs typeface="B Nazanin" pitchFamily="2" charset="-78"/>
            </a:endParaRPr>
          </a:p>
          <a:p>
            <a:pPr algn="just" rtl="1">
              <a:defRPr/>
            </a:pPr>
            <a:endParaRPr lang="en-US" sz="1219" dirty="0">
              <a:latin typeface="Agency FB" pitchFamily="34" charset="0"/>
              <a:cs typeface="B Nazanin" pitchFamily="2" charset="-78"/>
            </a:endParaRPr>
          </a:p>
          <a:p>
            <a:pPr algn="just" rtl="1">
              <a:defRPr/>
            </a:pPr>
            <a:endParaRPr lang="en-US" sz="1219" dirty="0">
              <a:latin typeface="Agency FB" pitchFamily="34" charset="0"/>
              <a:cs typeface="B Nazanin" pitchFamily="2" charset="-78"/>
            </a:endParaRPr>
          </a:p>
          <a:p>
            <a:pPr algn="just" rtl="1">
              <a:defRPr/>
            </a:pPr>
            <a:endParaRPr lang="en-US" sz="1219" dirty="0">
              <a:latin typeface="Agency FB" pitchFamily="34" charset="0"/>
              <a:cs typeface="B Nazanin" pitchFamily="2" charset="-78"/>
            </a:endParaRPr>
          </a:p>
          <a:p>
            <a:pPr algn="just" rtl="1">
              <a:defRPr/>
            </a:pPr>
            <a:endParaRPr lang="fa-IR" sz="1219" dirty="0">
              <a:latin typeface="Agency FB" pitchFamily="34" charset="0"/>
              <a:cs typeface="B Nazanin" pitchFamily="2" charset="-78"/>
            </a:endParaRPr>
          </a:p>
          <a:p>
            <a:pPr algn="just" rtl="1">
              <a:defRPr/>
            </a:pPr>
            <a:r>
              <a:rPr lang="fa-IR" sz="1219" dirty="0">
                <a:latin typeface="Agency FB" pitchFamily="34" charset="0"/>
                <a:cs typeface="B Nazanin" pitchFamily="2" charset="-78"/>
              </a:rPr>
              <a:t>......</a:t>
            </a:r>
          </a:p>
          <a:p>
            <a:pPr algn="just" rtl="1">
              <a:defRPr/>
            </a:pPr>
            <a:r>
              <a:rPr lang="fa-IR" sz="1219" dirty="0">
                <a:latin typeface="Agency FB" pitchFamily="34" charset="0"/>
                <a:cs typeface="B Nazanin" pitchFamily="2" charset="-78"/>
              </a:rPr>
              <a:t>........</a:t>
            </a:r>
          </a:p>
          <a:p>
            <a:pPr algn="just" rtl="1">
              <a:defRPr/>
            </a:pPr>
            <a:r>
              <a:rPr lang="fa-IR" sz="1219" dirty="0">
                <a:latin typeface="Agency FB" pitchFamily="34" charset="0"/>
                <a:cs typeface="B Nazanin" pitchFamily="2" charset="-78"/>
              </a:rPr>
              <a:t>.........</a:t>
            </a:r>
          </a:p>
          <a:p>
            <a:pPr algn="just" rtl="1">
              <a:defRPr/>
            </a:pPr>
            <a:r>
              <a:rPr lang="fa-IR" sz="1219" dirty="0">
                <a:latin typeface="Agency FB" pitchFamily="34" charset="0"/>
                <a:cs typeface="B Nazanin" pitchFamily="2" charset="-78"/>
              </a:rPr>
              <a:t>............</a:t>
            </a:r>
          </a:p>
          <a:p>
            <a:pPr algn="just" rtl="1">
              <a:defRPr/>
            </a:pPr>
            <a:r>
              <a:rPr lang="fa-IR" sz="1219" dirty="0">
                <a:latin typeface="Agency FB" pitchFamily="34" charset="0"/>
                <a:cs typeface="B Nazanin" pitchFamily="2" charset="-78"/>
              </a:rPr>
              <a:t>............</a:t>
            </a:r>
          </a:p>
          <a:p>
            <a:pPr algn="just" rtl="1">
              <a:defRPr/>
            </a:pPr>
            <a:r>
              <a:rPr lang="fa-IR" sz="1219" dirty="0">
                <a:latin typeface="Agency FB" pitchFamily="34" charset="0"/>
                <a:cs typeface="B Nazanin" pitchFamily="2" charset="-78"/>
              </a:rPr>
              <a:t>............</a:t>
            </a:r>
          </a:p>
          <a:p>
            <a:pPr algn="just" rtl="1">
              <a:defRPr/>
            </a:pPr>
            <a:r>
              <a:rPr lang="fa-IR" sz="1219" dirty="0">
                <a:latin typeface="Agency FB" pitchFamily="34" charset="0"/>
                <a:cs typeface="B Nazanin" pitchFamily="2" charset="-78"/>
              </a:rPr>
              <a:t>............</a:t>
            </a:r>
          </a:p>
          <a:p>
            <a:pPr algn="just" rtl="1">
              <a:defRPr/>
            </a:pPr>
            <a:r>
              <a:rPr lang="fa-IR" sz="1219" dirty="0">
                <a:latin typeface="Agency FB" pitchFamily="34" charset="0"/>
                <a:cs typeface="B Nazanin" pitchFamily="2" charset="-78"/>
              </a:rPr>
              <a:t>......</a:t>
            </a:r>
          </a:p>
          <a:p>
            <a:pPr algn="just" rtl="1">
              <a:defRPr/>
            </a:pPr>
            <a:r>
              <a:rPr lang="fa-IR" sz="1219" dirty="0">
                <a:latin typeface="Agency FB" pitchFamily="34" charset="0"/>
                <a:cs typeface="B Nazanin" pitchFamily="2" charset="-78"/>
              </a:rPr>
              <a:t>......</a:t>
            </a:r>
          </a:p>
          <a:p>
            <a:pPr algn="just" rtl="1">
              <a:defRPr/>
            </a:pPr>
            <a:r>
              <a:rPr lang="fa-IR" sz="1219" dirty="0">
                <a:latin typeface="Agency FB" pitchFamily="34" charset="0"/>
                <a:cs typeface="B Nazanin" pitchFamily="2" charset="-78"/>
              </a:rPr>
              <a:t>......</a:t>
            </a:r>
          </a:p>
          <a:p>
            <a:pPr algn="just" rtl="1">
              <a:defRPr/>
            </a:pPr>
            <a:r>
              <a:rPr lang="fa-IR" sz="1219" dirty="0">
                <a:latin typeface="Agency FB" pitchFamily="34" charset="0"/>
                <a:cs typeface="B Nazanin" pitchFamily="2" charset="-78"/>
              </a:rPr>
              <a:t>......</a:t>
            </a:r>
            <a:endParaRPr lang="en-US" sz="1219" dirty="0">
              <a:latin typeface="Agency FB" pitchFamily="34" charset="0"/>
              <a:cs typeface="B Nazanin" pitchFamily="2" charset="-78"/>
            </a:endParaRPr>
          </a:p>
          <a:p>
            <a:pPr algn="just" rtl="1">
              <a:defRPr/>
            </a:pPr>
            <a:r>
              <a:rPr lang="en-US" sz="1219" dirty="0">
                <a:latin typeface="Agency FB" pitchFamily="34" charset="0"/>
                <a:cs typeface="B Nazanin" pitchFamily="2" charset="-78"/>
              </a:rPr>
              <a:t>…..….</a:t>
            </a:r>
            <a:endParaRPr lang="fa-IR" sz="1219" dirty="0">
              <a:latin typeface="Agency FB" pitchFamily="34" charset="0"/>
              <a:cs typeface="B Nazanin" pitchFamily="2" charset="-78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092427" y="6083332"/>
            <a:ext cx="3689598" cy="60700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35507" tIns="17755" rIns="35507" bIns="17755">
            <a:spAutoFit/>
          </a:bodyPr>
          <a:lstStyle/>
          <a:p>
            <a:pPr algn="just" rtl="1">
              <a:defRPr/>
            </a:pPr>
            <a:r>
              <a:rPr lang="fa-IR" sz="1219" dirty="0">
                <a:cs typeface="B Nazanin" pitchFamily="2" charset="-78"/>
              </a:rPr>
              <a:t>.....</a:t>
            </a:r>
          </a:p>
          <a:p>
            <a:pPr algn="just" rtl="1">
              <a:defRPr/>
            </a:pPr>
            <a:r>
              <a:rPr lang="fa-IR" sz="1219" dirty="0">
                <a:cs typeface="B Nazanin" pitchFamily="2" charset="-78"/>
              </a:rPr>
              <a:t>.......</a:t>
            </a:r>
          </a:p>
          <a:p>
            <a:pPr algn="just" rtl="1">
              <a:defRPr/>
            </a:pPr>
            <a:r>
              <a:rPr lang="fa-IR" sz="1219" dirty="0">
                <a:cs typeface="B Nazanin" pitchFamily="2" charset="-78"/>
              </a:rPr>
              <a:t>......</a:t>
            </a:r>
          </a:p>
          <a:p>
            <a:pPr algn="just" rtl="1">
              <a:defRPr/>
            </a:pPr>
            <a:r>
              <a:rPr lang="fa-IR" sz="1219" dirty="0">
                <a:cs typeface="B Nazanin" pitchFamily="2" charset="-78"/>
              </a:rPr>
              <a:t>.....</a:t>
            </a:r>
          </a:p>
          <a:p>
            <a:pPr algn="just" rtl="1">
              <a:defRPr/>
            </a:pPr>
            <a:r>
              <a:rPr lang="fa-IR" sz="1219" dirty="0">
                <a:cs typeface="B Nazanin" pitchFamily="2" charset="-78"/>
              </a:rPr>
              <a:t>.......</a:t>
            </a:r>
          </a:p>
          <a:p>
            <a:pPr algn="just" rtl="1">
              <a:defRPr/>
            </a:pPr>
            <a:r>
              <a:rPr lang="fa-IR" sz="1219" dirty="0">
                <a:cs typeface="B Nazanin" pitchFamily="2" charset="-78"/>
              </a:rPr>
              <a:t>......</a:t>
            </a:r>
          </a:p>
          <a:p>
            <a:pPr algn="just" rtl="1">
              <a:defRPr/>
            </a:pPr>
            <a:r>
              <a:rPr lang="fa-IR" sz="1219" dirty="0">
                <a:cs typeface="B Nazanin" pitchFamily="2" charset="-78"/>
              </a:rPr>
              <a:t>.....</a:t>
            </a:r>
          </a:p>
          <a:p>
            <a:pPr algn="just" rtl="1">
              <a:defRPr/>
            </a:pPr>
            <a:r>
              <a:rPr lang="fa-IR" sz="1219" dirty="0">
                <a:cs typeface="B Nazanin" pitchFamily="2" charset="-78"/>
              </a:rPr>
              <a:t>.......</a:t>
            </a:r>
          </a:p>
          <a:p>
            <a:pPr algn="just" rtl="1">
              <a:defRPr/>
            </a:pPr>
            <a:r>
              <a:rPr lang="fa-IR" sz="1219" dirty="0">
                <a:cs typeface="B Nazanin" pitchFamily="2" charset="-78"/>
              </a:rPr>
              <a:t>......</a:t>
            </a:r>
          </a:p>
          <a:p>
            <a:pPr algn="just" rtl="1">
              <a:defRPr/>
            </a:pPr>
            <a:r>
              <a:rPr lang="fa-IR" sz="1219" dirty="0">
                <a:cs typeface="B Nazanin" pitchFamily="2" charset="-78"/>
              </a:rPr>
              <a:t>.....</a:t>
            </a:r>
          </a:p>
          <a:p>
            <a:pPr algn="just" rtl="1">
              <a:defRPr/>
            </a:pPr>
            <a:r>
              <a:rPr lang="en-US" sz="1219" dirty="0">
                <a:cs typeface="B Nazanin" pitchFamily="2" charset="-78"/>
              </a:rPr>
              <a:t>………….</a:t>
            </a:r>
          </a:p>
          <a:p>
            <a:pPr algn="just" rtl="1">
              <a:defRPr/>
            </a:pPr>
            <a:r>
              <a:rPr lang="en-US" sz="1219" dirty="0">
                <a:cs typeface="B Nazanin" pitchFamily="2" charset="-78"/>
              </a:rPr>
              <a:t>………</a:t>
            </a:r>
          </a:p>
          <a:p>
            <a:pPr algn="just" rtl="1">
              <a:defRPr/>
            </a:pPr>
            <a:endParaRPr lang="en-US" sz="1219" dirty="0">
              <a:cs typeface="B Nazanin" pitchFamily="2" charset="-78"/>
            </a:endParaRPr>
          </a:p>
          <a:p>
            <a:pPr algn="just" rtl="1">
              <a:defRPr/>
            </a:pPr>
            <a:endParaRPr lang="en-US" sz="1219" dirty="0">
              <a:cs typeface="B Nazanin" pitchFamily="2" charset="-78"/>
            </a:endParaRPr>
          </a:p>
          <a:p>
            <a:pPr algn="just" rtl="1">
              <a:defRPr/>
            </a:pPr>
            <a:endParaRPr lang="en-US" sz="1219" dirty="0">
              <a:cs typeface="B Nazanin" pitchFamily="2" charset="-78"/>
            </a:endParaRPr>
          </a:p>
          <a:p>
            <a:pPr algn="just" rtl="1">
              <a:defRPr/>
            </a:pPr>
            <a:r>
              <a:rPr lang="fa-IR" sz="1219" dirty="0">
                <a:cs typeface="B Nazanin" pitchFamily="2" charset="-78"/>
              </a:rPr>
              <a:t>...............</a:t>
            </a:r>
          </a:p>
          <a:p>
            <a:pPr algn="just" rtl="1">
              <a:defRPr/>
            </a:pPr>
            <a:r>
              <a:rPr lang="fa-IR" sz="1219" dirty="0">
                <a:cs typeface="B Nazanin" pitchFamily="2" charset="-78"/>
              </a:rPr>
              <a:t>..............</a:t>
            </a:r>
          </a:p>
          <a:p>
            <a:pPr algn="just" rtl="1">
              <a:defRPr/>
            </a:pPr>
            <a:r>
              <a:rPr lang="fa-IR" sz="1219" dirty="0">
                <a:cs typeface="B Nazanin" pitchFamily="2" charset="-78"/>
              </a:rPr>
              <a:t>.............</a:t>
            </a:r>
          </a:p>
          <a:p>
            <a:pPr algn="just" rtl="1">
              <a:defRPr/>
            </a:pPr>
            <a:r>
              <a:rPr lang="fa-IR" sz="1219" dirty="0">
                <a:cs typeface="B Nazanin" pitchFamily="2" charset="-78"/>
              </a:rPr>
              <a:t>......</a:t>
            </a:r>
          </a:p>
          <a:p>
            <a:pPr algn="just" rtl="1">
              <a:defRPr/>
            </a:pPr>
            <a:r>
              <a:rPr lang="fa-IR" sz="1219" dirty="0">
                <a:cs typeface="B Nazanin" pitchFamily="2" charset="-78"/>
              </a:rPr>
              <a:t>...... .............</a:t>
            </a:r>
          </a:p>
          <a:p>
            <a:pPr algn="just" rtl="1">
              <a:defRPr/>
            </a:pPr>
            <a:r>
              <a:rPr lang="fa-IR" sz="1219" dirty="0">
                <a:cs typeface="B Nazanin" pitchFamily="2" charset="-78"/>
              </a:rPr>
              <a:t>......</a:t>
            </a:r>
          </a:p>
          <a:p>
            <a:pPr algn="just" rtl="1">
              <a:defRPr/>
            </a:pPr>
            <a:r>
              <a:rPr lang="fa-IR" sz="1219" dirty="0">
                <a:cs typeface="B Nazanin" pitchFamily="2" charset="-78"/>
              </a:rPr>
              <a:t>......</a:t>
            </a:r>
          </a:p>
          <a:p>
            <a:pPr algn="just" rtl="1">
              <a:defRPr/>
            </a:pPr>
            <a:r>
              <a:rPr lang="fa-IR" sz="1219" dirty="0">
                <a:cs typeface="B Nazanin" pitchFamily="2" charset="-78"/>
              </a:rPr>
              <a:t>.............</a:t>
            </a:r>
          </a:p>
          <a:p>
            <a:pPr algn="just" rtl="1">
              <a:defRPr/>
            </a:pPr>
            <a:r>
              <a:rPr lang="fa-IR" sz="1219" dirty="0">
                <a:cs typeface="B Nazanin" pitchFamily="2" charset="-78"/>
              </a:rPr>
              <a:t>......</a:t>
            </a:r>
          </a:p>
          <a:p>
            <a:pPr algn="just" rtl="1">
              <a:defRPr/>
            </a:pPr>
            <a:endParaRPr lang="en-US" sz="711" dirty="0">
              <a:cs typeface="B Nazanin" pitchFamily="2" charset="-78"/>
            </a:endParaRPr>
          </a:p>
          <a:p>
            <a:pPr algn="just" rtl="1">
              <a:defRPr/>
            </a:pPr>
            <a:endParaRPr lang="en-US" sz="711" dirty="0">
              <a:cs typeface="B Nazanin" pitchFamily="2" charset="-78"/>
            </a:endParaRPr>
          </a:p>
          <a:p>
            <a:pPr algn="just" rtl="1">
              <a:defRPr/>
            </a:pPr>
            <a:endParaRPr lang="en-US" sz="711" dirty="0">
              <a:cs typeface="B Nazanin" pitchFamily="2" charset="-78"/>
            </a:endParaRPr>
          </a:p>
          <a:p>
            <a:pPr algn="just" rtl="1">
              <a:defRPr/>
            </a:pPr>
            <a:endParaRPr lang="en-US" sz="711" dirty="0">
              <a:cs typeface="B Nazanin" pitchFamily="2" charset="-78"/>
            </a:endParaRPr>
          </a:p>
          <a:p>
            <a:pPr algn="just" rtl="1">
              <a:defRPr/>
            </a:pPr>
            <a:endParaRPr lang="en-US" sz="711" dirty="0">
              <a:cs typeface="B Nazanin" pitchFamily="2" charset="-78"/>
            </a:endParaRPr>
          </a:p>
          <a:p>
            <a:pPr algn="just" rtl="1">
              <a:defRPr/>
            </a:pPr>
            <a:r>
              <a:rPr lang="fa-IR" sz="711" dirty="0">
                <a:cs typeface="B Nazanin" pitchFamily="2" charset="-78"/>
              </a:rPr>
              <a:t>...............</a:t>
            </a:r>
          </a:p>
          <a:p>
            <a:pPr algn="just" rtl="1">
              <a:defRPr/>
            </a:pPr>
            <a:r>
              <a:rPr lang="fa-IR" sz="711" dirty="0">
                <a:cs typeface="B Nazanin" pitchFamily="2" charset="-78"/>
              </a:rPr>
              <a:t>............</a:t>
            </a:r>
          </a:p>
          <a:p>
            <a:pPr algn="just" rtl="1">
              <a:defRPr/>
            </a:pPr>
            <a:r>
              <a:rPr lang="fa-IR" sz="711" dirty="0">
                <a:cs typeface="B Nazanin" pitchFamily="2" charset="-78"/>
              </a:rPr>
              <a:t>..................</a:t>
            </a:r>
          </a:p>
          <a:p>
            <a:pPr algn="just" rtl="1">
              <a:defRPr/>
            </a:pPr>
            <a:r>
              <a:rPr lang="fa-IR" sz="711" dirty="0">
                <a:cs typeface="B Nazanin" pitchFamily="2" charset="-78"/>
              </a:rPr>
              <a:t>.....................</a:t>
            </a:r>
          </a:p>
          <a:p>
            <a:pPr algn="just" rtl="1">
              <a:defRPr/>
            </a:pPr>
            <a:r>
              <a:rPr lang="fa-IR" sz="711" dirty="0">
                <a:cs typeface="B Nazanin" pitchFamily="2" charset="-78"/>
              </a:rPr>
              <a:t>...................</a:t>
            </a:r>
          </a:p>
          <a:p>
            <a:pPr algn="just" rtl="1">
              <a:defRPr/>
            </a:pPr>
            <a:r>
              <a:rPr lang="fa-IR" sz="711" dirty="0">
                <a:cs typeface="B Nazanin" pitchFamily="2" charset="-78"/>
              </a:rPr>
              <a:t>...................</a:t>
            </a:r>
          </a:p>
          <a:p>
            <a:pPr algn="just" rtl="1">
              <a:defRPr/>
            </a:pPr>
            <a:r>
              <a:rPr lang="fa-IR" sz="711" dirty="0">
                <a:cs typeface="B Nazanin" pitchFamily="2" charset="-78"/>
              </a:rPr>
              <a:t>...............</a:t>
            </a:r>
          </a:p>
          <a:p>
            <a:pPr algn="just" rtl="1">
              <a:defRPr/>
            </a:pPr>
            <a:r>
              <a:rPr lang="fa-IR" sz="711" dirty="0">
                <a:cs typeface="B Nazanin" pitchFamily="2" charset="-78"/>
              </a:rPr>
              <a:t>............</a:t>
            </a:r>
          </a:p>
          <a:p>
            <a:pPr algn="just" rtl="1">
              <a:defRPr/>
            </a:pPr>
            <a:r>
              <a:rPr lang="fa-IR" sz="711" dirty="0">
                <a:cs typeface="B Nazanin" pitchFamily="2" charset="-78"/>
              </a:rPr>
              <a:t>..................</a:t>
            </a:r>
          </a:p>
        </p:txBody>
      </p:sp>
      <p:sp>
        <p:nvSpPr>
          <p:cNvPr id="92" name="Text Box 165"/>
          <p:cNvSpPr txBox="1">
            <a:spLocks noChangeArrowheads="1"/>
          </p:cNvSpPr>
          <p:nvPr/>
        </p:nvSpPr>
        <p:spPr bwMode="auto">
          <a:xfrm>
            <a:off x="6570170" y="8797231"/>
            <a:ext cx="2027969" cy="271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9528" tIns="29763" rIns="59528" bIns="29763">
            <a:spAutoFit/>
          </a:bodyPr>
          <a:lstStyle/>
          <a:p>
            <a:pPr algn="r" defTabSz="1358412" rtl="1">
              <a:spcBef>
                <a:spcPct val="50000"/>
              </a:spcBef>
            </a:pPr>
            <a:r>
              <a:rPr lang="fa-IR" sz="1372" b="1" dirty="0">
                <a:solidFill>
                  <a:srgbClr val="FFC000"/>
                </a:solidFill>
                <a:cs typeface="B Nazanin" pitchFamily="2" charset="-78"/>
              </a:rPr>
              <a:t>متن اصلی، روش تحقیق  ...</a:t>
            </a:r>
            <a:endParaRPr lang="en-US" sz="1372" b="1" dirty="0">
              <a:solidFill>
                <a:srgbClr val="FFC000"/>
              </a:solidFill>
              <a:cs typeface="B Nazanin" pitchFamily="2" charset="-78"/>
            </a:endParaRPr>
          </a:p>
        </p:txBody>
      </p:sp>
      <p:sp>
        <p:nvSpPr>
          <p:cNvPr id="93" name="Text Box 183"/>
          <p:cNvSpPr txBox="1">
            <a:spLocks noChangeArrowheads="1"/>
          </p:cNvSpPr>
          <p:nvPr/>
        </p:nvSpPr>
        <p:spPr bwMode="auto">
          <a:xfrm>
            <a:off x="2478268" y="8556026"/>
            <a:ext cx="1959219" cy="271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9528" tIns="29763" rIns="59528" bIns="29763">
            <a:spAutoFit/>
          </a:bodyPr>
          <a:lstStyle/>
          <a:p>
            <a:pPr algn="r" defTabSz="1358412" rtl="1">
              <a:spcBef>
                <a:spcPct val="50000"/>
              </a:spcBef>
            </a:pPr>
            <a:r>
              <a:rPr lang="fa-IR" sz="1372" b="1" dirty="0">
                <a:solidFill>
                  <a:srgbClr val="FFC000"/>
                </a:solidFill>
                <a:cs typeface="B Nazanin" pitchFamily="2" charset="-78"/>
              </a:rPr>
              <a:t>استنتاج و تحقیقات آتی </a:t>
            </a:r>
            <a:endParaRPr lang="en-US" sz="1372" b="1" dirty="0">
              <a:solidFill>
                <a:srgbClr val="FFC000"/>
              </a:solidFill>
              <a:cs typeface="B Nazanin" pitchFamily="2" charset="-78"/>
            </a:endParaRPr>
          </a:p>
        </p:txBody>
      </p:sp>
      <p:sp>
        <p:nvSpPr>
          <p:cNvPr id="94" name="Text Box 183"/>
          <p:cNvSpPr txBox="1">
            <a:spLocks noChangeArrowheads="1"/>
          </p:cNvSpPr>
          <p:nvPr/>
        </p:nvSpPr>
        <p:spPr bwMode="auto">
          <a:xfrm>
            <a:off x="2872566" y="10709456"/>
            <a:ext cx="1597489" cy="271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9528" tIns="29763" rIns="59528" bIns="29763">
            <a:spAutoFit/>
          </a:bodyPr>
          <a:lstStyle/>
          <a:p>
            <a:pPr algn="r" defTabSz="1358412" rtl="1">
              <a:spcBef>
                <a:spcPct val="50000"/>
              </a:spcBef>
            </a:pPr>
            <a:r>
              <a:rPr lang="fa-IR" sz="1372" b="1" dirty="0">
                <a:solidFill>
                  <a:srgbClr val="FFC000"/>
                </a:solidFill>
                <a:cs typeface="B Nazanin" pitchFamily="2" charset="-78"/>
              </a:rPr>
              <a:t>مراجع</a:t>
            </a:r>
            <a:endParaRPr lang="en-US" sz="1372" b="1" dirty="0">
              <a:solidFill>
                <a:srgbClr val="FFC000"/>
              </a:solidFill>
              <a:cs typeface="B Nazanin" pitchFamily="2" charset="-78"/>
            </a:endParaRPr>
          </a:p>
        </p:txBody>
      </p:sp>
      <p:sp>
        <p:nvSpPr>
          <p:cNvPr id="95" name="Rectangle 69"/>
          <p:cNvSpPr>
            <a:spLocks noChangeArrowheads="1"/>
          </p:cNvSpPr>
          <p:nvPr/>
        </p:nvSpPr>
        <p:spPr bwMode="auto">
          <a:xfrm>
            <a:off x="2885111" y="2352351"/>
            <a:ext cx="3848262" cy="983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5516" tIns="17759" rIns="35516" bIns="17759">
            <a:spAutoFit/>
          </a:bodyPr>
          <a:lstStyle/>
          <a:p>
            <a:pPr algn="ctr" rtl="1">
              <a:spcAft>
                <a:spcPts val="772"/>
              </a:spcAft>
            </a:pPr>
            <a:r>
              <a:rPr lang="fa-IR" sz="1372" dirty="0">
                <a:cs typeface="B Nazanin" pitchFamily="2" charset="-78"/>
              </a:rPr>
              <a:t>نویسنده اول، نویسنده دوم، نویسنده سوم</a:t>
            </a:r>
          </a:p>
          <a:p>
            <a:pPr algn="ctr" rtl="1"/>
            <a:r>
              <a:rPr lang="fa-IR" sz="1372" dirty="0">
                <a:cs typeface="B Nazanin" pitchFamily="2" charset="-78"/>
              </a:rPr>
              <a:t>1- مشخصات نویسنده اول</a:t>
            </a:r>
          </a:p>
          <a:p>
            <a:pPr algn="ctr" rtl="1"/>
            <a:r>
              <a:rPr lang="fa-IR" sz="1372" dirty="0">
                <a:cs typeface="B Nazanin" pitchFamily="2" charset="-78"/>
              </a:rPr>
              <a:t>2- مشخصات نویسنده دوم</a:t>
            </a:r>
          </a:p>
          <a:p>
            <a:pPr algn="ctr" rtl="1"/>
            <a:r>
              <a:rPr lang="fa-IR" sz="1372" dirty="0">
                <a:cs typeface="B Nazanin" pitchFamily="2" charset="-78"/>
              </a:rPr>
              <a:t>3- مشخصات نویسنده سوم</a:t>
            </a:r>
            <a:endParaRPr lang="en-US" sz="1372" dirty="0">
              <a:cs typeface="B Nazanin" pitchFamily="2" charset="-78"/>
            </a:endParaRPr>
          </a:p>
        </p:txBody>
      </p:sp>
      <p:sp>
        <p:nvSpPr>
          <p:cNvPr id="30" name="Rectangle 67"/>
          <p:cNvSpPr>
            <a:spLocks noChangeArrowheads="1"/>
          </p:cNvSpPr>
          <p:nvPr/>
        </p:nvSpPr>
        <p:spPr bwMode="auto">
          <a:xfrm>
            <a:off x="168572" y="12329102"/>
            <a:ext cx="9216242" cy="494519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txBody>
          <a:bodyPr wrap="none" lIns="35516" tIns="17759" rIns="35516" bIns="17759" anchor="ctr"/>
          <a:lstStyle/>
          <a:p>
            <a:pPr algn="ctr" defTabSz="2276836">
              <a:defRPr/>
            </a:pPr>
            <a:endParaRPr lang="en-US" sz="452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52584" y="12406520"/>
            <a:ext cx="8713317" cy="334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184" tIns="10592" rIns="21184" bIns="10592">
            <a:spAutoFit/>
          </a:bodyPr>
          <a:lstStyle/>
          <a:p>
            <a:pPr algn="ctr" rtl="1"/>
            <a:r>
              <a:rPr lang="fa-IR" sz="1219" b="1" dirty="0">
                <a:latin typeface="Times New Roman" pitchFamily="18" charset="0"/>
                <a:cs typeface="B Nazanin" pitchFamily="2" charset="-78"/>
              </a:rPr>
              <a:t>نشانی دبیرخانه: </a:t>
            </a:r>
            <a:r>
              <a:rPr lang="fa-IR" sz="1219" b="1" dirty="0">
                <a:latin typeface="Times New Roman" pitchFamily="18" charset="0"/>
                <a:cs typeface="B Nazanin" pitchFamily="2" charset="-78"/>
              </a:rPr>
              <a:t>تهران، خیابان آیت ا... طالقانی، بین خیابان بهار و خیابان دکتر شریعتی، شماره ۵۰، دانشکده علوم ریاضی و کامپیوتر،دانشگاه خوارزمی</a:t>
            </a:r>
          </a:p>
          <a:p>
            <a:pPr algn="ctr" rtl="1"/>
            <a:r>
              <a:rPr lang="fa-IR" sz="813" dirty="0">
                <a:latin typeface="Times New Roman" pitchFamily="18" charset="0"/>
                <a:cs typeface="B Nazanin" pitchFamily="2" charset="-78"/>
              </a:rPr>
              <a:t>کد پستی: ۱۵۶۱۸۳۶۳۱۴ پست الکترونیکی: </a:t>
            </a:r>
            <a:r>
              <a:rPr lang="en-US" sz="813" dirty="0">
                <a:latin typeface="Times New Roman" pitchFamily="18" charset="0"/>
                <a:cs typeface="B Nazanin" pitchFamily="2" charset="-78"/>
              </a:rPr>
              <a:t>dea10@khu.ac.ir </a:t>
            </a:r>
            <a:r>
              <a:rPr lang="fa-IR" sz="813" dirty="0">
                <a:latin typeface="Times New Roman" pitchFamily="18" charset="0"/>
                <a:cs typeface="B Nazanin" pitchFamily="2" charset="-78"/>
              </a:rPr>
              <a:t> ، پایگاه ایتنرنتی: </a:t>
            </a:r>
            <a:r>
              <a:rPr lang="en-US" sz="813" dirty="0">
                <a:latin typeface="Times New Roman" pitchFamily="18" charset="0"/>
                <a:cs typeface="B Nazanin" pitchFamily="2" charset="-78"/>
              </a:rPr>
              <a:t>dea10.khu.ac.ir </a:t>
            </a:r>
            <a:r>
              <a:rPr lang="fa-IR" sz="813" dirty="0">
                <a:latin typeface="Times New Roman" pitchFamily="18" charset="0"/>
                <a:cs typeface="B Nazanin" pitchFamily="2" charset="-78"/>
              </a:rPr>
              <a:t>، </a:t>
            </a:r>
            <a:r>
              <a:rPr lang="en-US" sz="813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813" dirty="0">
                <a:latin typeface="Times New Roman" pitchFamily="18" charset="0"/>
                <a:cs typeface="B Nazanin" pitchFamily="2" charset="-78"/>
              </a:rPr>
              <a:t>تلفن: </a:t>
            </a:r>
            <a:r>
              <a:rPr lang="en-US" sz="813" dirty="0"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813" dirty="0">
                <a:latin typeface="Times New Roman" pitchFamily="18" charset="0"/>
                <a:cs typeface="B Nazanin" pitchFamily="2" charset="-78"/>
              </a:rPr>
              <a:t>۷۷۶۳۰۰۴۰(۰۲۱)</a:t>
            </a:r>
            <a:endParaRPr lang="en-US" sz="813" dirty="0"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78346" y="1799700"/>
            <a:ext cx="4535707" cy="383011"/>
          </a:xfrm>
          <a:prstGeom prst="rect">
            <a:avLst/>
          </a:prstGeom>
          <a:noFill/>
        </p:spPr>
        <p:txBody>
          <a:bodyPr wrap="none" lIns="46439" tIns="23220" rIns="46439" bIns="23220">
            <a:spAutoFit/>
          </a:bodyPr>
          <a:lstStyle/>
          <a:p>
            <a:pPr algn="ctr"/>
            <a:r>
              <a:rPr lang="fa-IR" sz="2184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B Nazanin" pitchFamily="2" charset="-78"/>
              </a:rPr>
              <a:t>.............................عنوان........................................</a:t>
            </a:r>
            <a:endParaRPr lang="fa-IR" sz="2184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1534</TotalTime>
  <Words>365</Words>
  <Application>Microsoft Office PowerPoint</Application>
  <PresentationFormat>A3 Paper (297x420 mm)</PresentationFormat>
  <Paragraphs>85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Agency FB</vt:lpstr>
      <vt:lpstr>Arial</vt:lpstr>
      <vt:lpstr>B Nazanin</vt:lpstr>
      <vt:lpstr>B Tir</vt:lpstr>
      <vt:lpstr>Georgia</vt:lpstr>
      <vt:lpstr>Times New Roman</vt:lpstr>
      <vt:lpstr>Trebuchet MS</vt:lpstr>
      <vt:lpstr>Slipstream</vt:lpstr>
      <vt:lpstr>PowerPoint Presentation</vt:lpstr>
    </vt:vector>
  </TitlesOfParts>
  <Company>MegaPrint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jafar sadeghi</cp:lastModifiedBy>
  <cp:revision>139</cp:revision>
  <dcterms:created xsi:type="dcterms:W3CDTF">2008-12-04T00:20:37Z</dcterms:created>
  <dcterms:modified xsi:type="dcterms:W3CDTF">2018-05-08T19:41:56Z</dcterms:modified>
</cp:coreProperties>
</file>