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601200" cy="12801600" type="A3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80032" indent="12337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61325" indent="24549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43245" indent="36761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24536" indent="49036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906456" algn="l" defTabSz="36258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087749" algn="l" defTabSz="36258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1269039" algn="l" defTabSz="36258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1450332" algn="l" defTabSz="362583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B1E91709-929A-4AE6-95AE-CDB4127D92B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82" userDrawn="1">
          <p15:clr>
            <a:srgbClr val="A4A3A4"/>
          </p15:clr>
        </p15:guide>
        <p15:guide id="2" orient="horz" pos="7855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650"/>
    <a:srgbClr val="1E69D8"/>
    <a:srgbClr val="1F6BDB"/>
    <a:srgbClr val="1D63C9"/>
    <a:srgbClr val="4597A0"/>
    <a:srgbClr val="128AD4"/>
    <a:srgbClr val="0E4DD8"/>
    <a:srgbClr val="003064"/>
    <a:srgbClr val="003399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520" y="54"/>
      </p:cViewPr>
      <p:guideLst>
        <p:guide orient="horz" pos="1882"/>
        <p:guide orient="horz" pos="7855"/>
        <p:guide orient="horz" pos="835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692150"/>
            <a:ext cx="2598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1pPr>
    <a:lvl2pPr marL="180032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2pPr>
    <a:lvl3pPr marL="361325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3pPr>
    <a:lvl4pPr marL="543245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4pPr>
    <a:lvl5pPr marL="724536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5pPr>
    <a:lvl6pPr marL="906361" algn="l" defTabSz="36254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1087633" algn="l" defTabSz="36254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268905" algn="l" defTabSz="36254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450178" algn="l" defTabSz="362543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13" name="Rectangle 12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4" name="Oval 13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485" y="9431419"/>
            <a:ext cx="5918860" cy="1646622"/>
          </a:xfrm>
        </p:spPr>
        <p:txBody>
          <a:bodyPr>
            <a:normAutofit/>
          </a:bodyPr>
          <a:lstStyle>
            <a:lvl1pPr marL="0" indent="0" algn="l">
              <a:buNone/>
              <a:defRPr sz="2997">
                <a:solidFill>
                  <a:schemeClr val="tx2"/>
                </a:solidFill>
              </a:defRPr>
            </a:lvl1pPr>
            <a:lvl2pPr marL="62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461" y="5846942"/>
            <a:ext cx="7534118" cy="3347245"/>
          </a:xfrm>
          <a:effectLst/>
        </p:spPr>
        <p:txBody>
          <a:bodyPr>
            <a:noAutofit/>
          </a:bodyPr>
          <a:lstStyle>
            <a:lvl1pPr marL="877934" indent="-627096" algn="l">
              <a:defRPr sz="7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0" y="1365502"/>
            <a:ext cx="6720840" cy="6486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1446" y="702832"/>
            <a:ext cx="2160270" cy="977823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0320" y="1365503"/>
            <a:ext cx="5070751" cy="9136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1" y="1365504"/>
            <a:ext cx="6720840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9" name="Rectangle 8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0" name="Oval 9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855" y="4055610"/>
            <a:ext cx="6264999" cy="4523579"/>
          </a:xfrm>
          <a:effectLst/>
        </p:spPr>
        <p:txBody>
          <a:bodyPr anchor="b"/>
          <a:lstStyle>
            <a:lvl1pPr algn="r">
              <a:defRPr sz="6299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560" y="8600687"/>
            <a:ext cx="6269019" cy="1559525"/>
          </a:xfrm>
        </p:spPr>
        <p:txBody>
          <a:bodyPr anchor="t"/>
          <a:lstStyle>
            <a:lvl1pPr marL="0" indent="0" algn="r">
              <a:buNone/>
              <a:defRPr sz="2743">
                <a:solidFill>
                  <a:schemeClr val="tx2"/>
                </a:solidFill>
              </a:defRPr>
            </a:lvl1pPr>
            <a:lvl2pPr marL="627096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2pPr>
            <a:lvl3pPr marL="1254191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3pPr>
            <a:lvl4pPr marL="1881287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4pPr>
            <a:lvl5pPr marL="2508382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5pPr>
            <a:lvl6pPr marL="3135478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6pPr>
            <a:lvl7pPr marL="3762573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7pPr>
            <a:lvl8pPr marL="4389669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8pPr>
            <a:lvl9pPr marL="5016764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0150" y="1365502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10" y="1365504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1365505"/>
            <a:ext cx="3514039" cy="11942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302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27096" indent="0">
              <a:buNone/>
              <a:defRPr sz="2743" b="1"/>
            </a:lvl2pPr>
            <a:lvl3pPr marL="1254191" indent="0">
              <a:buNone/>
              <a:defRPr sz="2489" b="1"/>
            </a:lvl3pPr>
            <a:lvl4pPr marL="1881287" indent="0">
              <a:buNone/>
              <a:defRPr sz="2184" b="1"/>
            </a:lvl4pPr>
            <a:lvl5pPr marL="2508382" indent="0">
              <a:buNone/>
              <a:defRPr sz="2184" b="1"/>
            </a:lvl5pPr>
            <a:lvl6pPr marL="3135478" indent="0">
              <a:buNone/>
              <a:defRPr sz="2184" b="1"/>
            </a:lvl6pPr>
            <a:lvl7pPr marL="3762573" indent="0">
              <a:buNone/>
              <a:defRPr sz="2184" b="1"/>
            </a:lvl7pPr>
            <a:lvl8pPr marL="4389669" indent="0">
              <a:buNone/>
              <a:defRPr sz="2184" b="1"/>
            </a:lvl8pPr>
            <a:lvl9pPr marL="5016764" indent="0">
              <a:buNone/>
              <a:defRPr sz="218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270" y="2613944"/>
            <a:ext cx="3514039" cy="5120640"/>
          </a:xfrm>
        </p:spPr>
        <p:txBody>
          <a:bodyPr>
            <a:normAutofit/>
          </a:bodyPr>
          <a:lstStyle>
            <a:lvl1pPr>
              <a:defRPr sz="2489"/>
            </a:lvl1pPr>
            <a:lvl2pPr>
              <a:defRPr sz="2489"/>
            </a:lvl2pPr>
            <a:lvl3pPr>
              <a:defRPr sz="2184"/>
            </a:lvl3pPr>
            <a:lvl4pPr>
              <a:defRPr sz="2184"/>
            </a:lvl4pPr>
            <a:lvl5pPr>
              <a:defRPr sz="2184"/>
            </a:lvl5pPr>
            <a:lvl6pPr>
              <a:defRPr sz="2184"/>
            </a:lvl6pPr>
            <a:lvl7pPr>
              <a:defRPr sz="2184"/>
            </a:lvl7pPr>
            <a:lvl8pPr>
              <a:defRPr sz="2184"/>
            </a:lvl8pPr>
            <a:lvl9pPr>
              <a:defRPr sz="21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9668" y="1365505"/>
            <a:ext cx="3514039" cy="11942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302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27096" indent="0">
              <a:buNone/>
              <a:defRPr sz="2743" b="1"/>
            </a:lvl2pPr>
            <a:lvl3pPr marL="1254191" indent="0">
              <a:buNone/>
              <a:defRPr sz="2489" b="1"/>
            </a:lvl3pPr>
            <a:lvl4pPr marL="1881287" indent="0">
              <a:buNone/>
              <a:defRPr sz="2184" b="1"/>
            </a:lvl4pPr>
            <a:lvl5pPr marL="2508382" indent="0">
              <a:buNone/>
              <a:defRPr sz="2184" b="1"/>
            </a:lvl5pPr>
            <a:lvl6pPr marL="3135478" indent="0">
              <a:buNone/>
              <a:defRPr sz="2184" b="1"/>
            </a:lvl6pPr>
            <a:lvl7pPr marL="3762573" indent="0">
              <a:buNone/>
              <a:defRPr sz="2184" b="1"/>
            </a:lvl7pPr>
            <a:lvl8pPr marL="4389669" indent="0">
              <a:buNone/>
              <a:defRPr sz="2184" b="1"/>
            </a:lvl8pPr>
            <a:lvl9pPr marL="5016764" indent="0">
              <a:buNone/>
              <a:defRPr sz="2184" b="1"/>
            </a:lvl9pPr>
          </a:lstStyle>
          <a:p>
            <a:pPr marL="0" lvl="0" indent="0" algn="ctr" defTabSz="1254191" rtl="0" eaLnBrk="1" latinLnBrk="0" hangingPunct="1">
              <a:spcBef>
                <a:spcPct val="20000"/>
              </a:spcBef>
              <a:spcAft>
                <a:spcPts val="41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611527"/>
            <a:ext cx="3514039" cy="5120640"/>
          </a:xfrm>
        </p:spPr>
        <p:txBody>
          <a:bodyPr>
            <a:normAutofit/>
          </a:bodyPr>
          <a:lstStyle>
            <a:lvl1pPr>
              <a:defRPr sz="2489"/>
            </a:lvl1pPr>
            <a:lvl2pPr>
              <a:defRPr sz="2489"/>
            </a:lvl2pPr>
            <a:lvl3pPr>
              <a:defRPr sz="2184"/>
            </a:lvl3pPr>
            <a:lvl4pPr>
              <a:defRPr sz="2184"/>
            </a:lvl4pPr>
            <a:lvl5pPr>
              <a:defRPr sz="2184"/>
            </a:lvl5pPr>
            <a:lvl6pPr>
              <a:defRPr sz="2184"/>
            </a:lvl6pPr>
            <a:lvl7pPr>
              <a:defRPr sz="2184"/>
            </a:lvl7pPr>
            <a:lvl8pPr>
              <a:defRPr sz="2184"/>
            </a:lvl8pPr>
            <a:lvl9pPr>
              <a:defRPr sz="21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50" y="4124961"/>
            <a:ext cx="3817889" cy="2349187"/>
          </a:xfrm>
          <a:effectLst/>
        </p:spPr>
        <p:txBody>
          <a:bodyPr anchor="b">
            <a:noAutofit/>
          </a:bodyPr>
          <a:lstStyle>
            <a:lvl1pPr marL="313548" indent="-313548" algn="l">
              <a:defRPr sz="3861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191" y="1365504"/>
            <a:ext cx="4217939" cy="9136829"/>
          </a:xfrm>
        </p:spPr>
        <p:txBody>
          <a:bodyPr anchor="ctr"/>
          <a:lstStyle>
            <a:lvl1pPr>
              <a:defRPr sz="2997"/>
            </a:lvl1pPr>
            <a:lvl2pPr>
              <a:defRPr sz="2743"/>
            </a:lvl2pPr>
            <a:lvl3pPr>
              <a:defRPr sz="2489"/>
            </a:lvl3pPr>
            <a:lvl4pPr>
              <a:defRPr sz="2184"/>
            </a:lvl4pPr>
            <a:lvl5pPr>
              <a:defRPr sz="1930"/>
            </a:lvl5pPr>
            <a:lvl6pPr>
              <a:defRPr sz="2743"/>
            </a:lvl6pPr>
            <a:lvl7pPr>
              <a:defRPr sz="2743"/>
            </a:lvl7pPr>
            <a:lvl8pPr>
              <a:defRPr sz="2743"/>
            </a:lvl8pPr>
            <a:lvl9pPr>
              <a:defRPr sz="27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553" y="6529231"/>
            <a:ext cx="3558093" cy="3993767"/>
          </a:xfrm>
        </p:spPr>
        <p:txBody>
          <a:bodyPr/>
          <a:lstStyle>
            <a:lvl1pPr marL="0" indent="0">
              <a:buNone/>
              <a:defRPr sz="1930"/>
            </a:lvl1pPr>
            <a:lvl2pPr marL="627096" indent="0">
              <a:buNone/>
              <a:defRPr sz="1626"/>
            </a:lvl2pPr>
            <a:lvl3pPr marL="1254191" indent="0">
              <a:buNone/>
              <a:defRPr sz="1372"/>
            </a:lvl3pPr>
            <a:lvl4pPr marL="1881287" indent="0">
              <a:buNone/>
              <a:defRPr sz="1219"/>
            </a:lvl4pPr>
            <a:lvl5pPr marL="2508382" indent="0">
              <a:buNone/>
              <a:defRPr sz="1219"/>
            </a:lvl5pPr>
            <a:lvl6pPr marL="3135478" indent="0">
              <a:buNone/>
              <a:defRPr sz="1219"/>
            </a:lvl6pPr>
            <a:lvl7pPr marL="3762573" indent="0">
              <a:buNone/>
              <a:defRPr sz="1219"/>
            </a:lvl7pPr>
            <a:lvl8pPr marL="4389669" indent="0">
              <a:buNone/>
              <a:defRPr sz="1219"/>
            </a:lvl8pPr>
            <a:lvl9pPr marL="5016764" indent="0">
              <a:buNone/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10" name="Rectangle 9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1" name="Oval 10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98934" y="2133601"/>
            <a:ext cx="4320540" cy="583857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743"/>
            </a:lvl1pPr>
            <a:lvl2pPr marL="627096" indent="0">
              <a:buNone/>
              <a:defRPr sz="3861"/>
            </a:lvl2pPr>
            <a:lvl3pPr marL="1254191" indent="0">
              <a:buNone/>
              <a:defRPr sz="3302"/>
            </a:lvl3pPr>
            <a:lvl4pPr marL="1881287" indent="0">
              <a:buNone/>
              <a:defRPr sz="2743"/>
            </a:lvl4pPr>
            <a:lvl5pPr marL="2508382" indent="0">
              <a:buNone/>
              <a:defRPr sz="2743"/>
            </a:lvl5pPr>
            <a:lvl6pPr marL="3135478" indent="0">
              <a:buNone/>
              <a:defRPr sz="2743"/>
            </a:lvl6pPr>
            <a:lvl7pPr marL="3762573" indent="0">
              <a:buNone/>
              <a:defRPr sz="2743"/>
            </a:lvl7pPr>
            <a:lvl8pPr marL="4389669" indent="0">
              <a:buNone/>
              <a:defRPr sz="2743"/>
            </a:lvl8pPr>
            <a:lvl9pPr marL="5016764" indent="0">
              <a:buNone/>
              <a:defRPr sz="27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82" y="1886241"/>
            <a:ext cx="3878819" cy="4037637"/>
          </a:xfrm>
        </p:spPr>
        <p:txBody>
          <a:bodyPr anchor="b"/>
          <a:lstStyle>
            <a:lvl1pPr marL="250838" indent="-250838">
              <a:buFont typeface="Georgia" pitchFamily="18" charset="0"/>
              <a:buChar char="*"/>
              <a:defRPr sz="2184"/>
            </a:lvl1pPr>
            <a:lvl2pPr marL="627096" indent="0">
              <a:buNone/>
              <a:defRPr sz="1626"/>
            </a:lvl2pPr>
            <a:lvl3pPr marL="1254191" indent="0">
              <a:buNone/>
              <a:defRPr sz="1372"/>
            </a:lvl3pPr>
            <a:lvl4pPr marL="1881287" indent="0">
              <a:buNone/>
              <a:defRPr sz="1219"/>
            </a:lvl4pPr>
            <a:lvl5pPr marL="2508382" indent="0">
              <a:buNone/>
              <a:defRPr sz="1219"/>
            </a:lvl5pPr>
            <a:lvl6pPr marL="3135478" indent="0">
              <a:buNone/>
              <a:defRPr sz="1219"/>
            </a:lvl6pPr>
            <a:lvl7pPr marL="3762573" indent="0">
              <a:buNone/>
              <a:defRPr sz="1219"/>
            </a:lvl7pPr>
            <a:lvl8pPr marL="4389669" indent="0">
              <a:buNone/>
              <a:defRPr sz="1219"/>
            </a:lvl8pPr>
            <a:lvl9pPr marL="5016764" indent="0">
              <a:buNone/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32" y="8333586"/>
            <a:ext cx="6702715" cy="2133600"/>
          </a:xfrm>
        </p:spPr>
        <p:txBody>
          <a:bodyPr anchor="b">
            <a:noAutofit/>
          </a:bodyPr>
          <a:lstStyle>
            <a:lvl1pPr algn="l">
              <a:defRPr sz="6299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30080"/>
            <a:ext cx="9601200" cy="327152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953008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9" name="Rectangle 8"/>
          <p:cNvSpPr/>
          <p:nvPr/>
        </p:nvSpPr>
        <p:spPr>
          <a:xfrm>
            <a:off x="0" y="7034168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0" name="Oval 9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2954" y="8161380"/>
            <a:ext cx="6838137" cy="2133600"/>
          </a:xfrm>
          <a:prstGeom prst="rect">
            <a:avLst/>
          </a:prstGeom>
          <a:effectLst/>
        </p:spPr>
        <p:txBody>
          <a:bodyPr vert="horz" lIns="246888" tIns="123444" rIns="246888" bIns="123444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1366885"/>
            <a:ext cx="6720840" cy="648614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0810" y="11521441"/>
            <a:ext cx="2640330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1524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11521441"/>
            <a:ext cx="3520441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1524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0500" y="11521441"/>
            <a:ext cx="1920240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1626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81"/>
            <a:ext cx="9613297" cy="15843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438967" indent="-438967" algn="r" defTabSz="1254191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299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1354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9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52515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7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28772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5029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06371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8262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96511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13547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49360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1pPr>
      <a:lvl2pPr marL="627096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2pPr>
      <a:lvl3pPr marL="1254191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3pPr>
      <a:lvl4pPr marL="1881287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4pPr>
      <a:lvl5pPr marL="2508382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5pPr>
      <a:lvl6pPr marL="3135478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6pPr>
      <a:lvl7pPr marL="3762573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7pPr>
      <a:lvl8pPr marL="4389669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8pPr>
      <a:lvl9pPr marL="5016764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40"/>
          <p:cNvGrpSpPr>
            <a:grpSpLocks/>
          </p:cNvGrpSpPr>
          <p:nvPr/>
        </p:nvGrpSpPr>
        <p:grpSpPr bwMode="auto">
          <a:xfrm flipH="1">
            <a:off x="1198894" y="3215434"/>
            <a:ext cx="2214324" cy="353390"/>
            <a:chOff x="1349375" y="5094288"/>
            <a:chExt cx="12917488" cy="590550"/>
          </a:xfrm>
          <a:solidFill>
            <a:schemeClr val="accent3">
              <a:lumMod val="50000"/>
            </a:schemeClr>
          </a:solidFill>
        </p:grpSpPr>
        <p:sp>
          <p:nvSpPr>
            <p:cNvPr id="39" name="Rounded Rectangle 38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7267">
                <a:defRPr/>
              </a:pPr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991"/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168571" y="12329100"/>
            <a:ext cx="9216242" cy="4945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wrap="none" lIns="35522" tIns="17761" rIns="35522" bIns="17761" anchor="ctr"/>
          <a:lstStyle/>
          <a:p>
            <a:pPr algn="ctr" defTabSz="2277267">
              <a:defRPr/>
            </a:pPr>
            <a:endParaRPr lang="en-US" sz="45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60"/>
          <p:cNvSpPr txBox="1">
            <a:spLocks noChangeArrowheads="1"/>
          </p:cNvSpPr>
          <p:nvPr/>
        </p:nvSpPr>
        <p:spPr bwMode="auto">
          <a:xfrm>
            <a:off x="1199192" y="1634284"/>
            <a:ext cx="6760958" cy="37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514" tIns="17757" rIns="35514" bIns="17757">
            <a:spAutoFit/>
          </a:bodyPr>
          <a:lstStyle/>
          <a:p>
            <a:pPr algn="ctr" rtl="1">
              <a:spcAft>
                <a:spcPts val="772"/>
              </a:spcAft>
            </a:pPr>
            <a:endParaRPr lang="en-US" sz="218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1"/>
          <p:cNvSpPr txBox="1">
            <a:spLocks noChangeArrowheads="1"/>
          </p:cNvSpPr>
          <p:nvPr/>
        </p:nvSpPr>
        <p:spPr bwMode="auto">
          <a:xfrm>
            <a:off x="726815" y="4664987"/>
            <a:ext cx="8181423" cy="114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514" tIns="17757" rIns="35514" bIns="17757">
            <a:sp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965" dirty="0">
                <a:latin typeface="Times New Roman" pitchFamily="18" charset="0"/>
                <a:cs typeface="B Nazanin" pitchFamily="2" charset="-78"/>
              </a:rPr>
              <a:t>به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‌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منظور يكسان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‌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سازي مجموعه لازم است كه همة مقالات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 پوستری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ب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کنفرانس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965" dirty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fa-IR" sz="965" dirty="0">
                <a:latin typeface="Times New Roman" pitchFamily="18" charset="0"/>
                <a:cs typeface="B Nazanin" pitchFamily="2" charset="-78"/>
              </a:rPr>
              <a:t>اندازه پوستر باید 50 در 70 سانتیمتر باشد. ضروری است عنوان کنفرانس و لوگوهای بالای پوستر حفظ شود و تغییر نکند. سایر زیباسازی ها در متن به شرط رعایت ساختار پیشنهادی زیر آزاد است. </a:t>
            </a:r>
            <a:endParaRPr lang="en-US" sz="965" dirty="0"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965" dirty="0">
                <a:latin typeface="Times New Roman" pitchFamily="18" charset="0"/>
                <a:cs typeface="B Nazanin" pitchFamily="2" charset="-78"/>
              </a:rPr>
              <a:t>براي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ساخت پوستر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، فقط از نرم افزار مايكروسافت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پاورپوینت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نسخة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2003به بعد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 استفاده كنيد. عنوان هم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ه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 بخش‌ها با قلم </a:t>
            </a:r>
            <a:r>
              <a:rPr lang="en-US" sz="965" dirty="0">
                <a:latin typeface="Times New Roman" pitchFamily="18" charset="0"/>
                <a:cs typeface="B Nazanin" pitchFamily="2" charset="-78"/>
              </a:rPr>
              <a:t>Times New Roman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و اندازه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28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پررنگ و زيربخش‌ها با قلم </a:t>
            </a:r>
            <a:r>
              <a:rPr lang="en-US" sz="965" dirty="0">
                <a:latin typeface="Times New Roman" pitchFamily="18" charset="0"/>
                <a:cs typeface="B Nazanin" pitchFamily="2" charset="-78"/>
              </a:rPr>
              <a:t>Times New Roman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و اندازه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24 </a:t>
            </a:r>
            <a:r>
              <a:rPr lang="ar-SA" sz="965" dirty="0">
                <a:latin typeface="Times New Roman" pitchFamily="18" charset="0"/>
                <a:cs typeface="B Nazanin" pitchFamily="2" charset="-78"/>
              </a:rPr>
              <a:t>پررنگ تايپ شود.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برای کلیه متون حالت </a:t>
            </a:r>
            <a:r>
              <a:rPr lang="en-US" sz="813" dirty="0">
                <a:latin typeface="Times New Roman" pitchFamily="18" charset="0"/>
                <a:cs typeface="B Nazanin" pitchFamily="2" charset="-78"/>
              </a:rPr>
              <a:t>Justify</a:t>
            </a:r>
            <a:r>
              <a:rPr lang="fa-IR" sz="813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965" dirty="0">
                <a:latin typeface="Times New Roman" pitchFamily="18" charset="0"/>
                <a:cs typeface="B Nazanin" pitchFamily="2" charset="-78"/>
              </a:rPr>
              <a:t>رعایت شود. </a:t>
            </a:r>
            <a:endParaRPr lang="fa-IR" sz="813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5" name="TextBox 61"/>
          <p:cNvSpPr txBox="1">
            <a:spLocks noChangeArrowheads="1"/>
          </p:cNvSpPr>
          <p:nvPr/>
        </p:nvSpPr>
        <p:spPr bwMode="auto">
          <a:xfrm>
            <a:off x="1219203" y="3742813"/>
            <a:ext cx="7606078" cy="92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514" tIns="17757" rIns="35514" bIns="17757">
            <a:spAutoFit/>
          </a:bodyPr>
          <a:lstStyle/>
          <a:p>
            <a:pPr eaLnBrk="0" hangingPunct="0"/>
            <a:r>
              <a:rPr lang="en-US" sz="965" dirty="0">
                <a:latin typeface="Times New Roman" pitchFamily="18" charset="0"/>
                <a:cs typeface="Times New Roman" pitchFamily="18" charset="0"/>
              </a:rPr>
              <a:t>Abstract text (Times New Roman 18)…………………………….. ……………….. ……………….. …………………… ……………………………………………………….. …………………………….. ……………….. ……………….. ……………………</a:t>
            </a:r>
            <a:endParaRPr lang="fa-IR" sz="965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965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……………………………………………………….. …………………………….. ……………….. ……………….. ……………………</a:t>
            </a:r>
            <a:endParaRPr lang="fa-IR" sz="965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965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……………………………………………………….. …………………………….. ……………….. ……………….. …………………… </a:t>
            </a:r>
          </a:p>
          <a:p>
            <a:pPr algn="just" eaLnBrk="0" hangingPunct="0"/>
            <a:r>
              <a:rPr lang="en-US" sz="965" dirty="0">
                <a:latin typeface="Times New Roman" pitchFamily="18" charset="0"/>
                <a:cs typeface="Times New Roman" pitchFamily="18" charset="0"/>
              </a:rPr>
              <a:t>…………………………….. ……………….. ……………….. …………………… </a:t>
            </a:r>
          </a:p>
          <a:p>
            <a:pPr algn="just" eaLnBrk="0" hangingPunct="0"/>
            <a:r>
              <a:rPr lang="en-US" sz="965" b="1" dirty="0">
                <a:latin typeface="Times New Roman" pitchFamily="18" charset="0"/>
                <a:cs typeface="Times New Roman" pitchFamily="18" charset="0"/>
              </a:rPr>
              <a:t>Keywords: </a:t>
            </a:r>
            <a:r>
              <a:rPr lang="en-US" sz="965" dirty="0">
                <a:latin typeface="Times New Roman" pitchFamily="18" charset="0"/>
                <a:cs typeface="Times New Roman" pitchFamily="18" charset="0"/>
              </a:rPr>
              <a:t>…………………………….. ……………….. ……………….. …………………… 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1629233" y="3291033"/>
            <a:ext cx="820754" cy="2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539" tIns="29769" rIns="59539" bIns="29769">
            <a:spAutoFit/>
          </a:bodyPr>
          <a:lstStyle/>
          <a:p>
            <a:pPr algn="ctr"/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Abstract </a:t>
            </a:r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2130836" y="2250620"/>
            <a:ext cx="4848143" cy="9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522" tIns="17761" rIns="35522" bIns="17761">
            <a:spAutoFit/>
          </a:bodyPr>
          <a:lstStyle/>
          <a:p>
            <a:pPr algn="ctr" rtl="1">
              <a:spcAft>
                <a:spcPts val="610"/>
              </a:spcAft>
            </a:pP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422" dirty="0"/>
              <a:t> 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sz="1422" dirty="0"/>
              <a:t>, 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422" dirty="0"/>
              <a:t> 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en-US" sz="1422" dirty="0"/>
              <a:t>, 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422" dirty="0"/>
              <a:t> 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author</a:t>
            </a:r>
            <a:endParaRPr lang="fa-IR" sz="1422" dirty="0">
              <a:latin typeface="Times New Roman" pitchFamily="18" charset="0"/>
            </a:endParaRPr>
          </a:p>
          <a:p>
            <a:pPr algn="ctr" rtl="1" eaLnBrk="1" hangingPunct="1"/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1. Information regarding the 1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 author</a:t>
            </a:r>
          </a:p>
          <a:p>
            <a:pPr algn="ctr" rtl="1" eaLnBrk="1" hangingPunct="1"/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 2. Information regarding the 2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 author</a:t>
            </a:r>
          </a:p>
          <a:p>
            <a:pPr algn="ctr" rtl="1" eaLnBrk="1" hangingPunct="1"/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3. Information regarding the 3</a:t>
            </a:r>
            <a:r>
              <a:rPr lang="en-US" sz="1422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422" dirty="0">
                <a:latin typeface="Times New Roman" pitchFamily="18" charset="0"/>
                <a:cs typeface="Times New Roman" pitchFamily="18" charset="0"/>
              </a:rPr>
              <a:t> author</a:t>
            </a:r>
            <a:endParaRPr lang="fa-IR" sz="1422" dirty="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18937" y="6336029"/>
            <a:ext cx="4067463" cy="566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5514" tIns="17757" rIns="35514" bIns="17757">
            <a:spAutoFit/>
          </a:bodyPr>
          <a:lstStyle/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>
              <a:defRPr/>
            </a:pP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..................................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..............</a:t>
            </a: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219" dirty="0">
                <a:latin typeface="Times New Roman" pitchFamily="18" charset="0"/>
                <a:cs typeface="Times New Roman" pitchFamily="18" charset="0"/>
              </a:rPr>
              <a:t>…..….</a:t>
            </a:r>
            <a:endParaRPr lang="fa-IR" sz="1219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5986" y="6119102"/>
            <a:ext cx="4097803" cy="5835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5514" tIns="17757" rIns="35514" bIns="17757">
            <a:spAutoFit/>
          </a:bodyPr>
          <a:lstStyle/>
          <a:p>
            <a:pPr>
              <a:defRPr/>
            </a:pPr>
            <a:r>
              <a:rPr lang="en-US" sz="1219" dirty="0">
                <a:latin typeface="Times New Roman" pitchFamily="18" charset="0"/>
                <a:cs typeface="Times New Roman" pitchFamily="18" charset="0"/>
              </a:rPr>
              <a:t>Text (Times New Roman 24)</a:t>
            </a:r>
          </a:p>
          <a:p>
            <a:pPr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</a:t>
            </a: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</a:t>
            </a:r>
          </a:p>
          <a:p>
            <a:pPr algn="just">
              <a:defRPr/>
            </a:pPr>
            <a:endParaRPr lang="en-US" sz="1219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 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.............</a:t>
            </a:r>
          </a:p>
          <a:p>
            <a:pPr algn="just">
              <a:defRPr/>
            </a:pPr>
            <a:r>
              <a:rPr lang="fa-IR" sz="1219" dirty="0"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algn="just">
              <a:defRPr/>
            </a:pP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71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71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71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fa-IR" sz="711" dirty="0">
                <a:latin typeface="Times New Roman" pitchFamily="18" charset="0"/>
                <a:cs typeface="Times New Roman" pitchFamily="18" charset="0"/>
              </a:rPr>
              <a:t>.................</a:t>
            </a:r>
          </a:p>
        </p:txBody>
      </p:sp>
      <p:grpSp>
        <p:nvGrpSpPr>
          <p:cNvPr id="74" name="Group 40"/>
          <p:cNvGrpSpPr>
            <a:grpSpLocks/>
          </p:cNvGrpSpPr>
          <p:nvPr/>
        </p:nvGrpSpPr>
        <p:grpSpPr bwMode="auto">
          <a:xfrm flipH="1">
            <a:off x="728216" y="5527038"/>
            <a:ext cx="3570829" cy="353390"/>
            <a:chOff x="1349375" y="5094288"/>
            <a:chExt cx="12917488" cy="590550"/>
          </a:xfrm>
          <a:solidFill>
            <a:schemeClr val="accent3">
              <a:lumMod val="50000"/>
            </a:schemeClr>
          </a:solidFill>
        </p:grpSpPr>
        <p:sp>
          <p:nvSpPr>
            <p:cNvPr id="75" name="Rounded Rectangle 74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7267">
                <a:defRPr/>
              </a:pPr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991"/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1641272" y="6111312"/>
            <a:ext cx="120305" cy="2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539" tIns="29769" rIns="59539" bIns="29769">
            <a:spAutoFit/>
          </a:bodyPr>
          <a:lstStyle/>
          <a:p>
            <a:pPr algn="ctr"/>
            <a:endParaRPr lang="en-US" sz="1372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40"/>
          <p:cNvGrpSpPr>
            <a:grpSpLocks/>
          </p:cNvGrpSpPr>
          <p:nvPr/>
        </p:nvGrpSpPr>
        <p:grpSpPr bwMode="auto">
          <a:xfrm flipH="1">
            <a:off x="726815" y="10019194"/>
            <a:ext cx="2214324" cy="353390"/>
            <a:chOff x="1349375" y="5094288"/>
            <a:chExt cx="12917488" cy="590550"/>
          </a:xfrm>
          <a:solidFill>
            <a:schemeClr val="accent3">
              <a:lumMod val="50000"/>
            </a:schemeClr>
          </a:solidFill>
        </p:grpSpPr>
        <p:sp>
          <p:nvSpPr>
            <p:cNvPr id="83" name="Rounded Rectangle 82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7267">
                <a:defRPr/>
              </a:pPr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991"/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5" name="Rectangle 13"/>
          <p:cNvSpPr>
            <a:spLocks noChangeArrowheads="1"/>
          </p:cNvSpPr>
          <p:nvPr/>
        </p:nvSpPr>
        <p:spPr bwMode="auto">
          <a:xfrm>
            <a:off x="912379" y="10108034"/>
            <a:ext cx="511374" cy="2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539" tIns="29769" rIns="59539" bIns="29769">
            <a:spAutoFit/>
          </a:bodyPr>
          <a:lstStyle/>
          <a:p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</a:p>
        </p:txBody>
      </p:sp>
      <p:grpSp>
        <p:nvGrpSpPr>
          <p:cNvPr id="86" name="Group 40"/>
          <p:cNvGrpSpPr>
            <a:grpSpLocks/>
          </p:cNvGrpSpPr>
          <p:nvPr/>
        </p:nvGrpSpPr>
        <p:grpSpPr bwMode="auto">
          <a:xfrm flipH="1">
            <a:off x="5011056" y="8440479"/>
            <a:ext cx="2214324" cy="353390"/>
            <a:chOff x="1349375" y="5094288"/>
            <a:chExt cx="12917488" cy="590550"/>
          </a:xfrm>
          <a:solidFill>
            <a:schemeClr val="accent3">
              <a:lumMod val="50000"/>
            </a:schemeClr>
          </a:solidFill>
        </p:grpSpPr>
        <p:sp>
          <p:nvSpPr>
            <p:cNvPr id="87" name="Rounded Rectangle 86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7267">
                <a:defRPr/>
              </a:pPr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991"/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5230240" y="8521560"/>
            <a:ext cx="960215" cy="2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539" tIns="29769" rIns="59539" bIns="29769">
            <a:spAutoFit/>
          </a:bodyPr>
          <a:lstStyle/>
          <a:p>
            <a:pPr algn="ctr"/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grpSp>
        <p:nvGrpSpPr>
          <p:cNvPr id="90" name="Group 40"/>
          <p:cNvGrpSpPr>
            <a:grpSpLocks/>
          </p:cNvGrpSpPr>
          <p:nvPr/>
        </p:nvGrpSpPr>
        <p:grpSpPr bwMode="auto">
          <a:xfrm flipH="1">
            <a:off x="5016217" y="9962962"/>
            <a:ext cx="2214324" cy="353390"/>
            <a:chOff x="1349375" y="5094288"/>
            <a:chExt cx="12917488" cy="590550"/>
          </a:xfrm>
          <a:solidFill>
            <a:schemeClr val="accent3">
              <a:lumMod val="50000"/>
            </a:schemeClr>
          </a:solidFill>
        </p:grpSpPr>
        <p:sp>
          <p:nvSpPr>
            <p:cNvPr id="91" name="Rounded Rectangle 90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7267">
                <a:defRPr/>
              </a:pPr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991"/>
              <a:endParaRPr lang="en-US" sz="31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Rectangle 13"/>
          <p:cNvSpPr>
            <a:spLocks noChangeArrowheads="1"/>
          </p:cNvSpPr>
          <p:nvPr/>
        </p:nvSpPr>
        <p:spPr bwMode="auto">
          <a:xfrm>
            <a:off x="5264372" y="10034366"/>
            <a:ext cx="940978" cy="2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539" tIns="29769" rIns="59539" bIns="29769">
            <a:spAutoFit/>
          </a:bodyPr>
          <a:lstStyle/>
          <a:p>
            <a:pPr algn="ctr"/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94" name="Rectangle 93"/>
          <p:cNvSpPr/>
          <p:nvPr/>
        </p:nvSpPr>
        <p:spPr>
          <a:xfrm>
            <a:off x="873610" y="5614849"/>
            <a:ext cx="3341302" cy="258042"/>
          </a:xfrm>
          <a:prstGeom prst="rect">
            <a:avLst/>
          </a:prstGeom>
        </p:spPr>
        <p:txBody>
          <a:bodyPr wrap="square" lIns="46439" tIns="23220" rIns="46439" bIns="23220">
            <a:spAutoFit/>
          </a:bodyPr>
          <a:lstStyle/>
          <a:p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8399" y="1634285"/>
            <a:ext cx="5779701" cy="265736"/>
          </a:xfrm>
          <a:prstGeom prst="rect">
            <a:avLst/>
          </a:prstGeom>
          <a:noFill/>
        </p:spPr>
        <p:txBody>
          <a:bodyPr wrap="square" lIns="46439" tIns="23220" rIns="46439" bIns="23220">
            <a:spAutoFit/>
          </a:bodyPr>
          <a:lstStyle/>
          <a:p>
            <a:pPr algn="ctr"/>
            <a:r>
              <a:rPr lang="en-US" sz="1422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…………….Title…………..</a:t>
            </a:r>
            <a:endParaRPr lang="fa-IR" sz="1422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77" y="12385568"/>
            <a:ext cx="8711423" cy="42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1515</TotalTime>
  <Words>305</Words>
  <Application>Microsoft Office PowerPoint</Application>
  <PresentationFormat>A3 Paper (297x420 mm)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Georgia</vt:lpstr>
      <vt:lpstr>Times New Roman</vt:lpstr>
      <vt:lpstr>Trebuchet MS</vt:lpstr>
      <vt:lpstr>Slipstream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jafar sadeghi</cp:lastModifiedBy>
  <cp:revision>141</cp:revision>
  <dcterms:created xsi:type="dcterms:W3CDTF">2008-12-04T00:20:37Z</dcterms:created>
  <dcterms:modified xsi:type="dcterms:W3CDTF">2018-05-08T19:49:26Z</dcterms:modified>
</cp:coreProperties>
</file>